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58" r:id="rId3"/>
    <p:sldId id="259" r:id="rId4"/>
    <p:sldId id="281" r:id="rId5"/>
    <p:sldId id="305" r:id="rId6"/>
    <p:sldId id="265" r:id="rId7"/>
    <p:sldId id="262" r:id="rId8"/>
    <p:sldId id="306" r:id="rId9"/>
    <p:sldId id="263" r:id="rId10"/>
    <p:sldId id="308" r:id="rId11"/>
    <p:sldId id="264" r:id="rId12"/>
    <p:sldId id="307" r:id="rId13"/>
    <p:sldId id="267" r:id="rId14"/>
    <p:sldId id="309" r:id="rId15"/>
    <p:sldId id="270" r:id="rId1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8"/>
    </p:embeddedFont>
    <p:embeddedFont>
      <p:font typeface="Century" panose="02040604050505020304" pitchFamily="18" charset="0"/>
      <p:regular r:id="rId19"/>
    </p:embeddedFont>
    <p:embeddedFont>
      <p:font typeface="Righteous" panose="0201050600000002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5B56BA-E38C-42F4-8BD1-89B55EE01E17}">
  <a:tblStyle styleId="{295B56BA-E38C-42F4-8BD1-89B55EE01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02"/>
  </p:normalViewPr>
  <p:slideViewPr>
    <p:cSldViewPr snapToGrid="0">
      <p:cViewPr varScale="1">
        <p:scale>
          <a:sx n="201" d="100"/>
          <a:sy n="201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25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579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effb9cfbd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effb9cfbd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93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713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160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542650" y="33990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2485100" y="14520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542650" y="4013100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2485100" y="2066123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 rot="10800000" flipH="1">
            <a:off x="-158462" y="4048115"/>
            <a:ext cx="2337900" cy="560387"/>
            <a:chOff x="6135125" y="2934550"/>
            <a:chExt cx="2337900" cy="701975"/>
          </a:xfrm>
        </p:grpSpPr>
        <p:sp>
          <p:nvSpPr>
            <p:cNvPr id="39" name="Google Shape;39;p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5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52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5" y="44005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4" r:id="rId8"/>
    <p:sldLayoutId id="2147483665" r:id="rId9"/>
    <p:sldLayoutId id="2147483672" r:id="rId10"/>
    <p:sldLayoutId id="2147483678" r:id="rId11"/>
    <p:sldLayoutId id="2147483679" r:id="rId12"/>
    <p:sldLayoutId id="214748368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Precin’b</a:t>
            </a:r>
            <a:br>
              <a:rPr lang="en" sz="5500" dirty="0"/>
            </a:br>
            <a:r>
              <a:rPr lang="en" sz="3000" b="0" dirty="0"/>
              <a:t>Precificador Airbnb</a:t>
            </a: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dirty="0">
                <a:solidFill>
                  <a:srgbClr val="FFFFFF"/>
                </a:solidFill>
                <a:effectLst/>
                <a:latin typeface="Spartan"/>
              </a:rPr>
              <a:t>Defina a diária do seu imóvel baseado em dados!</a:t>
            </a: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01</a:t>
            </a:r>
          </a:p>
        </p:txBody>
      </p:sp>
      <p:cxnSp>
        <p:nvCxnSpPr>
          <p:cNvPr id="603" name="Google Shape;603;p43"/>
          <p:cNvCxnSpPr>
            <a:stCxn id="602" idx="3"/>
            <a:endCxn id="604" idx="1"/>
          </p:cNvCxnSpPr>
          <p:nvPr/>
        </p:nvCxnSpPr>
        <p:spPr>
          <a:xfrm>
            <a:off x="21501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>
            <a:off x="48339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/>
              <a:t>API</a:t>
            </a:r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Buscar forma de recolher os dados da plataforma</a:t>
            </a:r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/>
              <a:t>WEBSCRAPPING</a:t>
            </a:r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4038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Otimizar a mineração dos dados</a:t>
            </a: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876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/>
              <a:t>DATA MANAGING</a:t>
            </a:r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60876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Limpar e organizar os dados para uso no modelo</a:t>
            </a:r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101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02</a:t>
            </a:r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03</a:t>
            </a:r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7517700" y="3374875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CRONOGRAMA</a:t>
            </a:r>
          </a:p>
        </p:txBody>
      </p:sp>
    </p:spTree>
    <p:extLst>
      <p:ext uri="{BB962C8B-B14F-4D97-AF65-F5344CB8AC3E}">
        <p14:creationId xmlns:p14="http://schemas.microsoft.com/office/powerpoint/2010/main" val="237666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>
            <a:stCxn id="620" idx="3"/>
            <a:endCxn id="621" idx="1"/>
          </p:cNvCxnSpPr>
          <p:nvPr/>
        </p:nvCxnSpPr>
        <p:spPr>
          <a:xfrm>
            <a:off x="2150100" y="3374875"/>
            <a:ext cx="216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4"/>
          <p:cNvCxnSpPr>
            <a:endCxn id="620" idx="1"/>
          </p:cNvCxnSpPr>
          <p:nvPr/>
        </p:nvCxnSpPr>
        <p:spPr>
          <a:xfrm>
            <a:off x="-113700" y="3374875"/>
            <a:ext cx="174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4"/>
          <p:cNvSpPr txBox="1">
            <a:spLocks noGrp="1"/>
          </p:cNvSpPr>
          <p:nvPr>
            <p:ph type="title" idx="4294967295"/>
          </p:nvPr>
        </p:nvSpPr>
        <p:spPr>
          <a:xfrm>
            <a:off x="576000" y="1949413"/>
            <a:ext cx="262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dirty="0"/>
              <a:t>MACHINE LEARNING</a:t>
            </a:r>
          </a:p>
        </p:txBody>
      </p:sp>
      <p:sp>
        <p:nvSpPr>
          <p:cNvPr id="624" name="Google Shape;624;p44"/>
          <p:cNvSpPr txBox="1">
            <a:spLocks noGrp="1"/>
          </p:cNvSpPr>
          <p:nvPr>
            <p:ph type="subTitle" idx="4294967295"/>
          </p:nvPr>
        </p:nvSpPr>
        <p:spPr>
          <a:xfrm>
            <a:off x="720000" y="2336804"/>
            <a:ext cx="2336400" cy="760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Desenvolver modelo de precificação por aprendizado de máquina</a:t>
            </a:r>
          </a:p>
        </p:txBody>
      </p:sp>
      <p:sp>
        <p:nvSpPr>
          <p:cNvPr id="625" name="Google Shape;625;p44"/>
          <p:cNvSpPr txBox="1">
            <a:spLocks noGrp="1"/>
          </p:cNvSpPr>
          <p:nvPr>
            <p:ph type="title" idx="4294967295"/>
          </p:nvPr>
        </p:nvSpPr>
        <p:spPr>
          <a:xfrm>
            <a:off x="3403800" y="1949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/>
              <a:t>WEB APP</a:t>
            </a:r>
          </a:p>
        </p:txBody>
      </p:sp>
      <p:sp>
        <p:nvSpPr>
          <p:cNvPr id="626" name="Google Shape;626;p44"/>
          <p:cNvSpPr txBox="1">
            <a:spLocks noGrp="1"/>
          </p:cNvSpPr>
          <p:nvPr>
            <p:ph type="subTitle" idx="4294967295"/>
          </p:nvPr>
        </p:nvSpPr>
        <p:spPr>
          <a:xfrm>
            <a:off x="3403800" y="23835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Disponibilizar solução para o usuário</a:t>
            </a:r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04</a:t>
            </a:r>
          </a:p>
        </p:txBody>
      </p:sp>
      <p:sp>
        <p:nvSpPr>
          <p:cNvPr id="621" name="Google Shape;621;p44"/>
          <p:cNvSpPr txBox="1">
            <a:spLocks noGrp="1"/>
          </p:cNvSpPr>
          <p:nvPr>
            <p:ph type="title" idx="4294967295"/>
          </p:nvPr>
        </p:nvSpPr>
        <p:spPr>
          <a:xfrm>
            <a:off x="4310100" y="311042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05</a:t>
            </a:r>
          </a:p>
        </p:txBody>
      </p:sp>
      <p:cxnSp>
        <p:nvCxnSpPr>
          <p:cNvPr id="627" name="Google Shape;627;p44"/>
          <p:cNvCxnSpPr>
            <a:stCxn id="621" idx="3"/>
          </p:cNvCxnSpPr>
          <p:nvPr/>
        </p:nvCxnSpPr>
        <p:spPr>
          <a:xfrm>
            <a:off x="4833900" y="3374875"/>
            <a:ext cx="166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44"/>
          <p:cNvSpPr/>
          <p:nvPr/>
        </p:nvSpPr>
        <p:spPr>
          <a:xfrm rot="-2700000">
            <a:off x="6302670" y="3290015"/>
            <a:ext cx="165260" cy="169719"/>
          </a:xfrm>
          <a:custGeom>
            <a:avLst/>
            <a:gdLst/>
            <a:ahLst/>
            <a:cxnLst/>
            <a:rect l="l" t="t" r="r" b="b"/>
            <a:pathLst>
              <a:path w="12859" h="13206" extrusionOk="0">
                <a:moveTo>
                  <a:pt x="0" y="13206"/>
                </a:moveTo>
                <a:lnTo>
                  <a:pt x="12859" y="13206"/>
                </a:lnTo>
                <a:lnTo>
                  <a:pt x="1285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9" name="Google Shape;629;p44"/>
          <p:cNvSpPr txBox="1"/>
          <p:nvPr/>
        </p:nvSpPr>
        <p:spPr>
          <a:xfrm>
            <a:off x="6706725" y="2952475"/>
            <a:ext cx="1012200" cy="84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Deploy!</a:t>
            </a:r>
          </a:p>
        </p:txBody>
      </p:sp>
      <p:sp>
        <p:nvSpPr>
          <p:cNvPr id="5" name="Google Shape;614;p43">
            <a:extLst>
              <a:ext uri="{FF2B5EF4-FFF2-40B4-BE49-F238E27FC236}">
                <a16:creationId xmlns:a16="http://schemas.microsoft.com/office/drawing/2014/main" id="{DD1FAE3D-71C4-13CE-13CF-39C1AFB29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DESAFIOS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52458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182539" y="174465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QUEBRA-CABEÇAS</a:t>
            </a:r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332339" y="26195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MINING</a:t>
            </a:r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332339" y="305367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Dificuldades com a API,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Obtenção dos dados através do site</a:t>
            </a:r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2543538" y="261955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GEOLOCATOR</a:t>
            </a:r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2543538" y="305371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Transformação de endereço em coordenadas geográficas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4751769" y="26195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ML MODEL</a:t>
            </a: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4751769" y="305370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melhor modelo de regressão</a:t>
            </a:r>
          </a:p>
        </p:txBody>
      </p:sp>
      <p:sp>
        <p:nvSpPr>
          <p:cNvPr id="675" name="Google Shape;675;p47"/>
          <p:cNvSpPr/>
          <p:nvPr/>
        </p:nvSpPr>
        <p:spPr>
          <a:xfrm>
            <a:off x="3408776" y="174465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77" name="Google Shape;677;p47"/>
          <p:cNvSpPr/>
          <p:nvPr/>
        </p:nvSpPr>
        <p:spPr>
          <a:xfrm>
            <a:off x="5601957" y="174465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1727" name="Google Shape;3486;p72">
            <a:extLst>
              <a:ext uri="{FF2B5EF4-FFF2-40B4-BE49-F238E27FC236}">
                <a16:creationId xmlns:a16="http://schemas.microsoft.com/office/drawing/2014/main" id="{89B7AE39-1738-5E0E-C7AB-5AF623F42B89}"/>
              </a:ext>
            </a:extLst>
          </p:cNvPr>
          <p:cNvGrpSpPr/>
          <p:nvPr/>
        </p:nvGrpSpPr>
        <p:grpSpPr>
          <a:xfrm>
            <a:off x="3487814" y="1844950"/>
            <a:ext cx="477924" cy="424492"/>
            <a:chOff x="6644304" y="3073628"/>
            <a:chExt cx="576302" cy="511871"/>
          </a:xfrm>
        </p:grpSpPr>
        <p:sp>
          <p:nvSpPr>
            <p:cNvPr id="1728" name="Google Shape;3487;p72">
              <a:extLst>
                <a:ext uri="{FF2B5EF4-FFF2-40B4-BE49-F238E27FC236}">
                  <a16:creationId xmlns:a16="http://schemas.microsoft.com/office/drawing/2014/main" id="{24E771C9-F5B3-ADB0-3392-D329A663A528}"/>
                </a:ext>
              </a:extLst>
            </p:cNvPr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9" name="Google Shape;3488;p72">
              <a:extLst>
                <a:ext uri="{FF2B5EF4-FFF2-40B4-BE49-F238E27FC236}">
                  <a16:creationId xmlns:a16="http://schemas.microsoft.com/office/drawing/2014/main" id="{EADD22ED-4253-E039-7A80-B2413FC4B548}"/>
                </a:ext>
              </a:extLst>
            </p:cNvPr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1733" name="Google Shape;3489;p72">
                <a:extLst>
                  <a:ext uri="{FF2B5EF4-FFF2-40B4-BE49-F238E27FC236}">
                    <a16:creationId xmlns:a16="http://schemas.microsoft.com/office/drawing/2014/main" id="{3345B54A-2309-BB65-0D08-B62164CA27B9}"/>
                  </a:ext>
                </a:extLst>
              </p:cNvPr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3490;p72">
                <a:extLst>
                  <a:ext uri="{FF2B5EF4-FFF2-40B4-BE49-F238E27FC236}">
                    <a16:creationId xmlns:a16="http://schemas.microsoft.com/office/drawing/2014/main" id="{B6D28F70-4136-18DA-B2BD-12FA6897F21F}"/>
                  </a:ext>
                </a:extLst>
              </p:cNvPr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3491;p72">
                <a:extLst>
                  <a:ext uri="{FF2B5EF4-FFF2-40B4-BE49-F238E27FC236}">
                    <a16:creationId xmlns:a16="http://schemas.microsoft.com/office/drawing/2014/main" id="{A945B937-E3D4-1CD1-0D90-11C365FF305A}"/>
                  </a:ext>
                </a:extLst>
              </p:cNvPr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3492;p72">
                <a:extLst>
                  <a:ext uri="{FF2B5EF4-FFF2-40B4-BE49-F238E27FC236}">
                    <a16:creationId xmlns:a16="http://schemas.microsoft.com/office/drawing/2014/main" id="{866E67E9-D750-079E-5487-439EB17C6355}"/>
                  </a:ext>
                </a:extLst>
              </p:cNvPr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3493;p72">
                <a:extLst>
                  <a:ext uri="{FF2B5EF4-FFF2-40B4-BE49-F238E27FC236}">
                    <a16:creationId xmlns:a16="http://schemas.microsoft.com/office/drawing/2014/main" id="{A845771C-7D44-678D-8B26-07E9FBF8A53F}"/>
                  </a:ext>
                </a:extLst>
              </p:cNvPr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0" name="Google Shape;3494;p72">
              <a:extLst>
                <a:ext uri="{FF2B5EF4-FFF2-40B4-BE49-F238E27FC236}">
                  <a16:creationId xmlns:a16="http://schemas.microsoft.com/office/drawing/2014/main" id="{A44636FC-3F20-CD26-6F0D-3AF8D6E19FD8}"/>
                </a:ext>
              </a:extLst>
            </p:cNvPr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495;p72">
              <a:extLst>
                <a:ext uri="{FF2B5EF4-FFF2-40B4-BE49-F238E27FC236}">
                  <a16:creationId xmlns:a16="http://schemas.microsoft.com/office/drawing/2014/main" id="{18DA4003-C7DD-6117-7408-A689E0B866E3}"/>
                </a:ext>
              </a:extLst>
            </p:cNvPr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496;p72">
              <a:extLst>
                <a:ext uri="{FF2B5EF4-FFF2-40B4-BE49-F238E27FC236}">
                  <a16:creationId xmlns:a16="http://schemas.microsoft.com/office/drawing/2014/main" id="{4576DD9F-D23E-56B6-5D62-98EC623D812C}"/>
                </a:ext>
              </a:extLst>
            </p:cNvPr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6" name="Google Shape;8675;p83">
            <a:extLst>
              <a:ext uri="{FF2B5EF4-FFF2-40B4-BE49-F238E27FC236}">
                <a16:creationId xmlns:a16="http://schemas.microsoft.com/office/drawing/2014/main" id="{604A0042-C0A6-7709-6CFC-8225063791EC}"/>
              </a:ext>
            </a:extLst>
          </p:cNvPr>
          <p:cNvGrpSpPr/>
          <p:nvPr/>
        </p:nvGrpSpPr>
        <p:grpSpPr>
          <a:xfrm>
            <a:off x="1288459" y="1854746"/>
            <a:ext cx="424159" cy="419659"/>
            <a:chOff x="-1182750" y="3962900"/>
            <a:chExt cx="294575" cy="291450"/>
          </a:xfrm>
          <a:solidFill>
            <a:schemeClr val="accent2">
              <a:lumMod val="85000"/>
            </a:schemeClr>
          </a:solidFill>
        </p:grpSpPr>
        <p:sp>
          <p:nvSpPr>
            <p:cNvPr id="1757" name="Google Shape;8676;p83">
              <a:extLst>
                <a:ext uri="{FF2B5EF4-FFF2-40B4-BE49-F238E27FC236}">
                  <a16:creationId xmlns:a16="http://schemas.microsoft.com/office/drawing/2014/main" id="{B433584B-43EC-4A10-3A25-E9939305D1A0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8677;p83">
              <a:extLst>
                <a:ext uri="{FF2B5EF4-FFF2-40B4-BE49-F238E27FC236}">
                  <a16:creationId xmlns:a16="http://schemas.microsoft.com/office/drawing/2014/main" id="{1873D570-918D-0C45-4E85-A27A191D6835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8678;p83">
              <a:extLst>
                <a:ext uri="{FF2B5EF4-FFF2-40B4-BE49-F238E27FC236}">
                  <a16:creationId xmlns:a16="http://schemas.microsoft.com/office/drawing/2014/main" id="{4CB68FA4-F80B-F5C1-21E4-82B53F77499D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8679;p83">
              <a:extLst>
                <a:ext uri="{FF2B5EF4-FFF2-40B4-BE49-F238E27FC236}">
                  <a16:creationId xmlns:a16="http://schemas.microsoft.com/office/drawing/2014/main" id="{DEE3EA01-48EA-2B86-8031-F60F13B6BFE3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8680;p83">
              <a:extLst>
                <a:ext uri="{FF2B5EF4-FFF2-40B4-BE49-F238E27FC236}">
                  <a16:creationId xmlns:a16="http://schemas.microsoft.com/office/drawing/2014/main" id="{950D9470-4836-4F3E-713E-2F64FBAEA0AA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8681;p83">
              <a:extLst>
                <a:ext uri="{FF2B5EF4-FFF2-40B4-BE49-F238E27FC236}">
                  <a16:creationId xmlns:a16="http://schemas.microsoft.com/office/drawing/2014/main" id="{C59E473A-238A-263B-E39C-087B2CC340C8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8682;p83">
              <a:extLst>
                <a:ext uri="{FF2B5EF4-FFF2-40B4-BE49-F238E27FC236}">
                  <a16:creationId xmlns:a16="http://schemas.microsoft.com/office/drawing/2014/main" id="{B0875597-386A-203E-9D50-641BD3AB7714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5156;p75">
            <a:extLst>
              <a:ext uri="{FF2B5EF4-FFF2-40B4-BE49-F238E27FC236}">
                <a16:creationId xmlns:a16="http://schemas.microsoft.com/office/drawing/2014/main" id="{20B8F2A4-D918-8BF6-FC32-071D3921DD9E}"/>
              </a:ext>
            </a:extLst>
          </p:cNvPr>
          <p:cNvGrpSpPr/>
          <p:nvPr/>
        </p:nvGrpSpPr>
        <p:grpSpPr>
          <a:xfrm>
            <a:off x="5683933" y="1869457"/>
            <a:ext cx="472048" cy="395718"/>
            <a:chOff x="7617850" y="2063282"/>
            <a:chExt cx="799565" cy="670282"/>
          </a:xfrm>
          <a:solidFill>
            <a:schemeClr val="tx2">
              <a:lumMod val="90000"/>
            </a:schemeClr>
          </a:solidFill>
        </p:grpSpPr>
        <p:cxnSp>
          <p:nvCxnSpPr>
            <p:cNvPr id="1766" name="Google Shape;5157;p75">
              <a:extLst>
                <a:ext uri="{FF2B5EF4-FFF2-40B4-BE49-F238E27FC236}">
                  <a16:creationId xmlns:a16="http://schemas.microsoft.com/office/drawing/2014/main" id="{95707B8D-6C6D-4054-FF34-D6643D82A0BA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5158;p75">
              <a:extLst>
                <a:ext uri="{FF2B5EF4-FFF2-40B4-BE49-F238E27FC236}">
                  <a16:creationId xmlns:a16="http://schemas.microsoft.com/office/drawing/2014/main" id="{0356C7A5-0603-44B3-BF2E-F6A580AEFD13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5159;p75">
              <a:extLst>
                <a:ext uri="{FF2B5EF4-FFF2-40B4-BE49-F238E27FC236}">
                  <a16:creationId xmlns:a16="http://schemas.microsoft.com/office/drawing/2014/main" id="{FDD86604-B26E-3B70-AADC-014B4DB3710A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5160;p75">
              <a:extLst>
                <a:ext uri="{FF2B5EF4-FFF2-40B4-BE49-F238E27FC236}">
                  <a16:creationId xmlns:a16="http://schemas.microsoft.com/office/drawing/2014/main" id="{C2A64C7E-A617-0022-C3EB-FFB08ACEAFBC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5161;p75">
              <a:extLst>
                <a:ext uri="{FF2B5EF4-FFF2-40B4-BE49-F238E27FC236}">
                  <a16:creationId xmlns:a16="http://schemas.microsoft.com/office/drawing/2014/main" id="{9FE71240-7E51-D6C5-03BD-EF16100C0606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5162;p75">
              <a:extLst>
                <a:ext uri="{FF2B5EF4-FFF2-40B4-BE49-F238E27FC236}">
                  <a16:creationId xmlns:a16="http://schemas.microsoft.com/office/drawing/2014/main" id="{5E961886-389C-25E3-7E1B-B5A2CA9A06B7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72" name="Google Shape;5163;p75">
              <a:extLst>
                <a:ext uri="{FF2B5EF4-FFF2-40B4-BE49-F238E27FC236}">
                  <a16:creationId xmlns:a16="http://schemas.microsoft.com/office/drawing/2014/main" id="{3CB41725-5450-DE8B-CF20-4EC7AECC0AAE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1773" name="Google Shape;5164;p75">
                <a:extLst>
                  <a:ext uri="{FF2B5EF4-FFF2-40B4-BE49-F238E27FC236}">
                    <a16:creationId xmlns:a16="http://schemas.microsoft.com/office/drawing/2014/main" id="{A73D509A-254A-03C7-AD68-CAB007073B7D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779" name="Google Shape;5165;p75">
                  <a:extLst>
                    <a:ext uri="{FF2B5EF4-FFF2-40B4-BE49-F238E27FC236}">
                      <a16:creationId xmlns:a16="http://schemas.microsoft.com/office/drawing/2014/main" id="{7C7C350B-C773-CA19-0137-4089FAAF99BB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5166;p75">
                  <a:extLst>
                    <a:ext uri="{FF2B5EF4-FFF2-40B4-BE49-F238E27FC236}">
                      <a16:creationId xmlns:a16="http://schemas.microsoft.com/office/drawing/2014/main" id="{80F171DA-7D62-E3EC-6D1F-DF847328D52A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5167;p75">
                  <a:extLst>
                    <a:ext uri="{FF2B5EF4-FFF2-40B4-BE49-F238E27FC236}">
                      <a16:creationId xmlns:a16="http://schemas.microsoft.com/office/drawing/2014/main" id="{F05E01DC-7BAB-198E-5529-11408A19420A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5168;p75">
                  <a:extLst>
                    <a:ext uri="{FF2B5EF4-FFF2-40B4-BE49-F238E27FC236}">
                      <a16:creationId xmlns:a16="http://schemas.microsoft.com/office/drawing/2014/main" id="{81D56491-1E38-EF42-BB3F-7964F0825BC0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4" name="Google Shape;5169;p75">
                <a:extLst>
                  <a:ext uri="{FF2B5EF4-FFF2-40B4-BE49-F238E27FC236}">
                    <a16:creationId xmlns:a16="http://schemas.microsoft.com/office/drawing/2014/main" id="{E744B247-9C9E-84E8-D3E4-5BA035B37763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775" name="Google Shape;5170;p75">
                  <a:extLst>
                    <a:ext uri="{FF2B5EF4-FFF2-40B4-BE49-F238E27FC236}">
                      <a16:creationId xmlns:a16="http://schemas.microsoft.com/office/drawing/2014/main" id="{6DCDD1F2-B50F-E58A-1D14-44FA3B142426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5171;p75">
                  <a:extLst>
                    <a:ext uri="{FF2B5EF4-FFF2-40B4-BE49-F238E27FC236}">
                      <a16:creationId xmlns:a16="http://schemas.microsoft.com/office/drawing/2014/main" id="{5B4D6759-8CE2-35DB-D828-B42C947AE751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5172;p75">
                  <a:extLst>
                    <a:ext uri="{FF2B5EF4-FFF2-40B4-BE49-F238E27FC236}">
                      <a16:creationId xmlns:a16="http://schemas.microsoft.com/office/drawing/2014/main" id="{B6069E5A-3010-F537-DB1E-489FE5525EC3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5173;p75">
                  <a:extLst>
                    <a:ext uri="{FF2B5EF4-FFF2-40B4-BE49-F238E27FC236}">
                      <a16:creationId xmlns:a16="http://schemas.microsoft.com/office/drawing/2014/main" id="{8C025BA0-9307-E56F-266E-30532A6C70C6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83" name="Google Shape;668;p47">
            <a:extLst>
              <a:ext uri="{FF2B5EF4-FFF2-40B4-BE49-F238E27FC236}">
                <a16:creationId xmlns:a16="http://schemas.microsoft.com/office/drawing/2014/main" id="{74EA117B-D00B-DED0-BADE-A371F94A5326}"/>
              </a:ext>
            </a:extLst>
          </p:cNvPr>
          <p:cNvSpPr txBox="1">
            <a:spLocks/>
          </p:cNvSpPr>
          <p:nvPr/>
        </p:nvSpPr>
        <p:spPr>
          <a:xfrm>
            <a:off x="6626938" y="261953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WEB APP</a:t>
            </a:r>
          </a:p>
        </p:txBody>
      </p:sp>
      <p:sp>
        <p:nvSpPr>
          <p:cNvPr id="1784" name="Google Shape;669;p47">
            <a:extLst>
              <a:ext uri="{FF2B5EF4-FFF2-40B4-BE49-F238E27FC236}">
                <a16:creationId xmlns:a16="http://schemas.microsoft.com/office/drawing/2014/main" id="{25F7B57D-C491-6A23-E062-39EB31824FB9}"/>
              </a:ext>
            </a:extLst>
          </p:cNvPr>
          <p:cNvSpPr txBox="1">
            <a:spLocks/>
          </p:cNvSpPr>
          <p:nvPr/>
        </p:nvSpPr>
        <p:spPr>
          <a:xfrm>
            <a:off x="6626938" y="3053700"/>
            <a:ext cx="23364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pt-BR" dirty="0"/>
              <a:t>Criação e deploy do aplicativo online</a:t>
            </a:r>
          </a:p>
        </p:txBody>
      </p:sp>
      <p:sp>
        <p:nvSpPr>
          <p:cNvPr id="1785" name="Google Shape;677;p47">
            <a:extLst>
              <a:ext uri="{FF2B5EF4-FFF2-40B4-BE49-F238E27FC236}">
                <a16:creationId xmlns:a16="http://schemas.microsoft.com/office/drawing/2014/main" id="{7B26DC9A-E917-BA7F-1D29-100A7EE0DF09}"/>
              </a:ext>
            </a:extLst>
          </p:cNvPr>
          <p:cNvSpPr/>
          <p:nvPr/>
        </p:nvSpPr>
        <p:spPr>
          <a:xfrm>
            <a:off x="7477126" y="174465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1804" name="Google Shape;8584;p83">
            <a:extLst>
              <a:ext uri="{FF2B5EF4-FFF2-40B4-BE49-F238E27FC236}">
                <a16:creationId xmlns:a16="http://schemas.microsoft.com/office/drawing/2014/main" id="{E286D399-C3AE-CC1F-FA44-A39F5906589C}"/>
              </a:ext>
            </a:extLst>
          </p:cNvPr>
          <p:cNvGrpSpPr/>
          <p:nvPr/>
        </p:nvGrpSpPr>
        <p:grpSpPr>
          <a:xfrm>
            <a:off x="7605185" y="1874458"/>
            <a:ext cx="421927" cy="370882"/>
            <a:chOff x="-3030525" y="3973150"/>
            <a:chExt cx="293025" cy="257575"/>
          </a:xfrm>
          <a:solidFill>
            <a:schemeClr val="accent1">
              <a:lumMod val="90000"/>
            </a:schemeClr>
          </a:solidFill>
        </p:grpSpPr>
        <p:sp>
          <p:nvSpPr>
            <p:cNvPr id="1805" name="Google Shape;8585;p83">
              <a:extLst>
                <a:ext uri="{FF2B5EF4-FFF2-40B4-BE49-F238E27FC236}">
                  <a16:creationId xmlns:a16="http://schemas.microsoft.com/office/drawing/2014/main" id="{19244032-E3D5-7031-C426-7C0B69B7C08B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8586;p83">
              <a:extLst>
                <a:ext uri="{FF2B5EF4-FFF2-40B4-BE49-F238E27FC236}">
                  <a16:creationId xmlns:a16="http://schemas.microsoft.com/office/drawing/2014/main" id="{C7B2D8D4-DFB0-D92F-DC1A-56202685F423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7735F198-711E-FB82-25F4-BD632EF1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4858801-AA31-DB69-C910-5877185BFCA7}"/>
              </a:ext>
            </a:extLst>
          </p:cNvPr>
          <p:cNvSpPr txBox="1"/>
          <p:nvPr/>
        </p:nvSpPr>
        <p:spPr>
          <a:xfrm>
            <a:off x="720000" y="1687493"/>
            <a:ext cx="6318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chemeClr val="accent3">
                    <a:lumMod val="95000"/>
                  </a:schemeClr>
                </a:solidFill>
                <a:effectLst/>
                <a:latin typeface="Söhne"/>
              </a:rPr>
              <a:t>Mitchell, R. (2018). Web Scraping with Python, 2nd Edition. </a:t>
            </a:r>
            <a:r>
              <a:rPr lang="pt-BR">
                <a:solidFill>
                  <a:schemeClr val="accent3">
                    <a:lumMod val="95000"/>
                  </a:schemeClr>
                </a:solidFill>
                <a:latin typeface="Söhne"/>
              </a:rPr>
              <a:t>O'Reilly Media, Inc.</a:t>
            </a:r>
            <a:endParaRPr lang="pt-BR" b="0" i="0">
              <a:solidFill>
                <a:schemeClr val="accent3">
                  <a:lumMod val="95000"/>
                </a:schemeClr>
              </a:solidFill>
              <a:effectLst/>
              <a:latin typeface="Söhne"/>
            </a:endParaRPr>
          </a:p>
          <a:p>
            <a:r>
              <a:rPr lang="pt-BR">
                <a:solidFill>
                  <a:schemeClr val="accent3">
                    <a:lumMod val="95000"/>
                  </a:schemeClr>
                </a:solidFill>
                <a:latin typeface="Söhne"/>
              </a:rPr>
              <a:t>	</a:t>
            </a:r>
            <a:r>
              <a:rPr lang="pt-BR" b="0" i="0">
                <a:solidFill>
                  <a:schemeClr val="accent3">
                    <a:lumMod val="95000"/>
                  </a:schemeClr>
                </a:solidFill>
                <a:effectLst/>
                <a:latin typeface="Söhne"/>
              </a:rPr>
              <a:t>Chapter 10</a:t>
            </a:r>
            <a:r>
              <a:rPr lang="pt-BR">
                <a:solidFill>
                  <a:schemeClr val="accent3">
                    <a:lumMod val="95000"/>
                  </a:schemeClr>
                </a:solidFill>
                <a:latin typeface="Söhne"/>
              </a:rPr>
              <a:t>: "Crawling Through Forms And Logins".</a:t>
            </a:r>
          </a:p>
          <a:p>
            <a:r>
              <a:rPr lang="pt-BR" b="0" i="0">
                <a:solidFill>
                  <a:schemeClr val="accent3">
                    <a:lumMod val="95000"/>
                  </a:schemeClr>
                </a:solidFill>
                <a:effectLst/>
                <a:latin typeface="Söhne"/>
              </a:rPr>
              <a:t>	Chapter 12</a:t>
            </a:r>
            <a:r>
              <a:rPr lang="pt-BR">
                <a:solidFill>
                  <a:schemeClr val="accent3">
                    <a:lumMod val="95000"/>
                  </a:schemeClr>
                </a:solidFill>
                <a:latin typeface="Söhne"/>
              </a:rPr>
              <a:t>: "Crawling Through APIs". O'Reilly </a:t>
            </a:r>
            <a:r>
              <a:rPr lang="pt-BR" b="0" i="0">
                <a:solidFill>
                  <a:schemeClr val="accent3">
                    <a:lumMod val="95000"/>
                  </a:schemeClr>
                </a:solidFill>
                <a:effectLst/>
                <a:latin typeface="Söhne"/>
              </a:rPr>
              <a:t>Media, Inc.</a:t>
            </a:r>
          </a:p>
        </p:txBody>
      </p:sp>
    </p:spTree>
    <p:extLst>
      <p:ext uri="{BB962C8B-B14F-4D97-AF65-F5344CB8AC3E}">
        <p14:creationId xmlns:p14="http://schemas.microsoft.com/office/powerpoint/2010/main" val="1002141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111;p64">
            <a:extLst>
              <a:ext uri="{FF2B5EF4-FFF2-40B4-BE49-F238E27FC236}">
                <a16:creationId xmlns:a16="http://schemas.microsoft.com/office/drawing/2014/main" id="{8A634EC2-73DA-5760-7D6D-E687500E16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</a:t>
            </a:r>
            <a:endParaRPr sz="7200" dirty="0"/>
          </a:p>
        </p:txBody>
      </p:sp>
      <p:sp>
        <p:nvSpPr>
          <p:cNvPr id="39" name="Google Shape;1109;p64">
            <a:extLst>
              <a:ext uri="{FF2B5EF4-FFF2-40B4-BE49-F238E27FC236}">
                <a16:creationId xmlns:a16="http://schemas.microsoft.com/office/drawing/2014/main" id="{C3CF750B-EC30-6C61-4B7E-ECE6B89759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QUESTIONAMENTOS OU DÚVIDAS?</a:t>
            </a:r>
            <a:endParaRPr dirty="0"/>
          </a:p>
        </p:txBody>
      </p:sp>
      <p:sp>
        <p:nvSpPr>
          <p:cNvPr id="40" name="Google Shape;1110;p64">
            <a:extLst>
              <a:ext uri="{FF2B5EF4-FFF2-40B4-BE49-F238E27FC236}">
                <a16:creationId xmlns:a16="http://schemas.microsoft.com/office/drawing/2014/main" id="{5D8100BC-04D7-2636-61D1-A5A9DB955FB2}"/>
              </a:ext>
            </a:extLst>
          </p:cNvPr>
          <p:cNvSpPr txBox="1">
            <a:spLocks/>
          </p:cNvSpPr>
          <p:nvPr/>
        </p:nvSpPr>
        <p:spPr>
          <a:xfrm>
            <a:off x="5524900" y="2319500"/>
            <a:ext cx="2904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ighteous"/>
              <a:buNone/>
              <a:defRPr sz="20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pt-BR" sz="1200" dirty="0">
                <a:latin typeface="Century" panose="02040604050505020304" pitchFamily="18" charset="0"/>
              </a:rPr>
              <a:t>contact@precinb.com www.precinb.com</a:t>
            </a:r>
          </a:p>
        </p:txBody>
      </p:sp>
      <p:sp>
        <p:nvSpPr>
          <p:cNvPr id="41" name="Google Shape;1112;p64">
            <a:extLst>
              <a:ext uri="{FF2B5EF4-FFF2-40B4-BE49-F238E27FC236}">
                <a16:creationId xmlns:a16="http://schemas.microsoft.com/office/drawing/2014/main" id="{A1FA8C61-9E2E-1F50-3C69-549ECBAE0D06}"/>
              </a:ext>
            </a:extLst>
          </p:cNvPr>
          <p:cNvSpPr/>
          <p:nvPr/>
        </p:nvSpPr>
        <p:spPr>
          <a:xfrm>
            <a:off x="6901658" y="3282837"/>
            <a:ext cx="136380" cy="293839"/>
          </a:xfrm>
          <a:custGeom>
            <a:avLst/>
            <a:gdLst/>
            <a:ahLst/>
            <a:cxnLst/>
            <a:rect l="l" t="t" r="r" b="b"/>
            <a:pathLst>
              <a:path w="25116" h="54114" extrusionOk="0">
                <a:moveTo>
                  <a:pt x="5594" y="27285"/>
                </a:moveTo>
                <a:lnTo>
                  <a:pt x="5594" y="53428"/>
                </a:lnTo>
                <a:cubicBezTo>
                  <a:pt x="5594" y="53771"/>
                  <a:pt x="5936" y="54113"/>
                  <a:pt x="6279" y="54113"/>
                </a:cubicBezTo>
                <a:lnTo>
                  <a:pt x="15983" y="54113"/>
                </a:lnTo>
                <a:cubicBezTo>
                  <a:pt x="16325" y="53999"/>
                  <a:pt x="16554" y="53771"/>
                  <a:pt x="16554" y="53428"/>
                </a:cubicBezTo>
                <a:lnTo>
                  <a:pt x="16554" y="26829"/>
                </a:lnTo>
                <a:lnTo>
                  <a:pt x="23746" y="26829"/>
                </a:lnTo>
                <a:cubicBezTo>
                  <a:pt x="23974" y="26715"/>
                  <a:pt x="24317" y="26600"/>
                  <a:pt x="24431" y="26258"/>
                </a:cubicBezTo>
                <a:lnTo>
                  <a:pt x="25002" y="18267"/>
                </a:lnTo>
                <a:cubicBezTo>
                  <a:pt x="25116" y="17924"/>
                  <a:pt x="24773" y="17467"/>
                  <a:pt x="24431" y="17467"/>
                </a:cubicBezTo>
                <a:lnTo>
                  <a:pt x="16554" y="17467"/>
                </a:lnTo>
                <a:lnTo>
                  <a:pt x="16554" y="11874"/>
                </a:lnTo>
                <a:cubicBezTo>
                  <a:pt x="16554" y="10504"/>
                  <a:pt x="17695" y="9476"/>
                  <a:pt x="18951" y="9476"/>
                </a:cubicBezTo>
                <a:lnTo>
                  <a:pt x="24431" y="9476"/>
                </a:lnTo>
                <a:cubicBezTo>
                  <a:pt x="24773" y="9476"/>
                  <a:pt x="25116" y="9134"/>
                  <a:pt x="25116" y="8677"/>
                </a:cubicBezTo>
                <a:lnTo>
                  <a:pt x="25116" y="686"/>
                </a:lnTo>
                <a:cubicBezTo>
                  <a:pt x="25116" y="343"/>
                  <a:pt x="24773" y="1"/>
                  <a:pt x="24431" y="1"/>
                </a:cubicBezTo>
                <a:lnTo>
                  <a:pt x="15298" y="1"/>
                </a:lnTo>
                <a:cubicBezTo>
                  <a:pt x="9932" y="1"/>
                  <a:pt x="5594" y="4339"/>
                  <a:pt x="5594" y="9704"/>
                </a:cubicBezTo>
                <a:lnTo>
                  <a:pt x="5594" y="17467"/>
                </a:lnTo>
                <a:lnTo>
                  <a:pt x="685" y="17467"/>
                </a:lnTo>
                <a:cubicBezTo>
                  <a:pt x="342" y="17467"/>
                  <a:pt x="0" y="17696"/>
                  <a:pt x="0" y="18152"/>
                </a:cubicBezTo>
                <a:lnTo>
                  <a:pt x="0" y="26144"/>
                </a:lnTo>
                <a:cubicBezTo>
                  <a:pt x="0" y="26486"/>
                  <a:pt x="342" y="26829"/>
                  <a:pt x="685" y="26829"/>
                </a:cubicBezTo>
                <a:lnTo>
                  <a:pt x="5594" y="26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13;p64">
            <a:extLst>
              <a:ext uri="{FF2B5EF4-FFF2-40B4-BE49-F238E27FC236}">
                <a16:creationId xmlns:a16="http://schemas.microsoft.com/office/drawing/2014/main" id="{ACFBFE0F-B143-8070-0034-04EDBC71EF59}"/>
              </a:ext>
            </a:extLst>
          </p:cNvPr>
          <p:cNvSpPr/>
          <p:nvPr/>
        </p:nvSpPr>
        <p:spPr>
          <a:xfrm>
            <a:off x="7446467" y="3282736"/>
            <a:ext cx="294712" cy="294095"/>
          </a:xfrm>
          <a:custGeom>
            <a:avLst/>
            <a:gdLst/>
            <a:ahLst/>
            <a:cxnLst/>
            <a:rect l="l" t="t" r="r" b="b"/>
            <a:pathLst>
              <a:path w="55371" h="55255" extrusionOk="0">
                <a:moveTo>
                  <a:pt x="42355" y="9704"/>
                </a:moveTo>
                <a:cubicBezTo>
                  <a:pt x="38131" y="9704"/>
                  <a:pt x="38131" y="15983"/>
                  <a:pt x="42355" y="15983"/>
                </a:cubicBezTo>
                <a:cubicBezTo>
                  <a:pt x="44068" y="15983"/>
                  <a:pt x="45552" y="14613"/>
                  <a:pt x="45552" y="12900"/>
                </a:cubicBezTo>
                <a:cubicBezTo>
                  <a:pt x="45552" y="11188"/>
                  <a:pt x="44068" y="9704"/>
                  <a:pt x="42355" y="9704"/>
                </a:cubicBezTo>
                <a:close/>
                <a:moveTo>
                  <a:pt x="26913" y="18532"/>
                </a:moveTo>
                <a:cubicBezTo>
                  <a:pt x="27299" y="18532"/>
                  <a:pt x="27690" y="18557"/>
                  <a:pt x="28085" y="18608"/>
                </a:cubicBezTo>
                <a:cubicBezTo>
                  <a:pt x="32880" y="18608"/>
                  <a:pt x="36761" y="22490"/>
                  <a:pt x="36647" y="27285"/>
                </a:cubicBezTo>
                <a:cubicBezTo>
                  <a:pt x="36647" y="31965"/>
                  <a:pt x="32766" y="35847"/>
                  <a:pt x="28085" y="35847"/>
                </a:cubicBezTo>
                <a:cubicBezTo>
                  <a:pt x="27699" y="35897"/>
                  <a:pt x="27317" y="35922"/>
                  <a:pt x="26940" y="35922"/>
                </a:cubicBezTo>
                <a:cubicBezTo>
                  <a:pt x="22187" y="35922"/>
                  <a:pt x="18267" y="32036"/>
                  <a:pt x="18267" y="27171"/>
                </a:cubicBezTo>
                <a:cubicBezTo>
                  <a:pt x="18267" y="22314"/>
                  <a:pt x="22172" y="18532"/>
                  <a:pt x="26913" y="18532"/>
                </a:cubicBezTo>
                <a:close/>
                <a:moveTo>
                  <a:pt x="28085" y="13699"/>
                </a:moveTo>
                <a:cubicBezTo>
                  <a:pt x="16212" y="13699"/>
                  <a:pt x="10161" y="28084"/>
                  <a:pt x="18495" y="36532"/>
                </a:cubicBezTo>
                <a:cubicBezTo>
                  <a:pt x="21256" y="39330"/>
                  <a:pt x="24651" y="40580"/>
                  <a:pt x="27979" y="40580"/>
                </a:cubicBezTo>
                <a:cubicBezTo>
                  <a:pt x="34834" y="40580"/>
                  <a:pt x="41403" y="35277"/>
                  <a:pt x="41556" y="27285"/>
                </a:cubicBezTo>
                <a:cubicBezTo>
                  <a:pt x="41556" y="19864"/>
                  <a:pt x="35506" y="13699"/>
                  <a:pt x="28085" y="13699"/>
                </a:cubicBezTo>
                <a:close/>
                <a:moveTo>
                  <a:pt x="38702" y="5480"/>
                </a:moveTo>
                <a:cubicBezTo>
                  <a:pt x="44867" y="5480"/>
                  <a:pt x="49890" y="10503"/>
                  <a:pt x="49890" y="16782"/>
                </a:cubicBezTo>
                <a:lnTo>
                  <a:pt x="49890" y="38587"/>
                </a:lnTo>
                <a:cubicBezTo>
                  <a:pt x="49890" y="44751"/>
                  <a:pt x="44867" y="49889"/>
                  <a:pt x="38702" y="49889"/>
                </a:cubicBezTo>
                <a:lnTo>
                  <a:pt x="16669" y="49889"/>
                </a:lnTo>
                <a:cubicBezTo>
                  <a:pt x="10390" y="49889"/>
                  <a:pt x="5367" y="44751"/>
                  <a:pt x="5367" y="38587"/>
                </a:cubicBezTo>
                <a:lnTo>
                  <a:pt x="5367" y="16782"/>
                </a:lnTo>
                <a:cubicBezTo>
                  <a:pt x="5367" y="10503"/>
                  <a:pt x="10390" y="5480"/>
                  <a:pt x="16669" y="5480"/>
                </a:cubicBezTo>
                <a:close/>
                <a:moveTo>
                  <a:pt x="16555" y="0"/>
                </a:moveTo>
                <a:cubicBezTo>
                  <a:pt x="7422" y="0"/>
                  <a:pt x="1" y="7306"/>
                  <a:pt x="115" y="16439"/>
                </a:cubicBezTo>
                <a:lnTo>
                  <a:pt x="115" y="38815"/>
                </a:lnTo>
                <a:cubicBezTo>
                  <a:pt x="115" y="47948"/>
                  <a:pt x="7422" y="55254"/>
                  <a:pt x="16555" y="55254"/>
                </a:cubicBezTo>
                <a:lnTo>
                  <a:pt x="38931" y="55254"/>
                </a:lnTo>
                <a:cubicBezTo>
                  <a:pt x="47949" y="55140"/>
                  <a:pt x="55256" y="47834"/>
                  <a:pt x="55370" y="38815"/>
                </a:cubicBezTo>
                <a:lnTo>
                  <a:pt x="55370" y="16439"/>
                </a:lnTo>
                <a:cubicBezTo>
                  <a:pt x="55370" y="7421"/>
                  <a:pt x="47949" y="0"/>
                  <a:pt x="38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114;p64">
            <a:extLst>
              <a:ext uri="{FF2B5EF4-FFF2-40B4-BE49-F238E27FC236}">
                <a16:creationId xmlns:a16="http://schemas.microsoft.com/office/drawing/2014/main" id="{AF540704-A1BF-F234-AC70-F112EA988164}"/>
              </a:ext>
            </a:extLst>
          </p:cNvPr>
          <p:cNvSpPr/>
          <p:nvPr/>
        </p:nvSpPr>
        <p:spPr>
          <a:xfrm>
            <a:off x="8071550" y="3282752"/>
            <a:ext cx="274090" cy="273451"/>
          </a:xfrm>
          <a:custGeom>
            <a:avLst/>
            <a:gdLst/>
            <a:ahLst/>
            <a:cxnLst/>
            <a:rect l="l" t="t" r="r" b="b"/>
            <a:pathLst>
              <a:path w="49319" h="49204" extrusionOk="0">
                <a:moveTo>
                  <a:pt x="5937" y="0"/>
                </a:moveTo>
                <a:cubicBezTo>
                  <a:pt x="2740" y="0"/>
                  <a:pt x="115" y="2626"/>
                  <a:pt x="115" y="5822"/>
                </a:cubicBezTo>
                <a:cubicBezTo>
                  <a:pt x="0" y="9133"/>
                  <a:pt x="2626" y="11873"/>
                  <a:pt x="5937" y="11873"/>
                </a:cubicBezTo>
                <a:cubicBezTo>
                  <a:pt x="9248" y="11873"/>
                  <a:pt x="11988" y="9133"/>
                  <a:pt x="11988" y="5822"/>
                </a:cubicBezTo>
                <a:cubicBezTo>
                  <a:pt x="11873" y="2626"/>
                  <a:pt x="9248" y="0"/>
                  <a:pt x="5937" y="0"/>
                </a:cubicBezTo>
                <a:close/>
                <a:moveTo>
                  <a:pt x="800" y="16325"/>
                </a:moveTo>
                <a:lnTo>
                  <a:pt x="800" y="49204"/>
                </a:lnTo>
                <a:lnTo>
                  <a:pt x="11074" y="49204"/>
                </a:lnTo>
                <a:lnTo>
                  <a:pt x="11074" y="16325"/>
                </a:lnTo>
                <a:close/>
                <a:moveTo>
                  <a:pt x="36787" y="15521"/>
                </a:moveTo>
                <a:cubicBezTo>
                  <a:pt x="32910" y="15521"/>
                  <a:pt x="29289" y="17557"/>
                  <a:pt x="27400" y="20892"/>
                </a:cubicBezTo>
                <a:lnTo>
                  <a:pt x="27171" y="20892"/>
                </a:lnTo>
                <a:lnTo>
                  <a:pt x="27171" y="16325"/>
                </a:lnTo>
                <a:lnTo>
                  <a:pt x="17467" y="16325"/>
                </a:lnTo>
                <a:lnTo>
                  <a:pt x="17467" y="49204"/>
                </a:lnTo>
                <a:lnTo>
                  <a:pt x="27628" y="49204"/>
                </a:lnTo>
                <a:lnTo>
                  <a:pt x="27628" y="32993"/>
                </a:lnTo>
                <a:cubicBezTo>
                  <a:pt x="27628" y="28655"/>
                  <a:pt x="28541" y="24545"/>
                  <a:pt x="33793" y="24545"/>
                </a:cubicBezTo>
                <a:cubicBezTo>
                  <a:pt x="39044" y="24545"/>
                  <a:pt x="39044" y="29454"/>
                  <a:pt x="39044" y="33221"/>
                </a:cubicBezTo>
                <a:lnTo>
                  <a:pt x="39044" y="49204"/>
                </a:lnTo>
                <a:lnTo>
                  <a:pt x="49319" y="49204"/>
                </a:lnTo>
                <a:lnTo>
                  <a:pt x="49319" y="31166"/>
                </a:lnTo>
                <a:cubicBezTo>
                  <a:pt x="49319" y="22262"/>
                  <a:pt x="47492" y="15526"/>
                  <a:pt x="37103" y="15526"/>
                </a:cubicBezTo>
                <a:cubicBezTo>
                  <a:pt x="36998" y="15523"/>
                  <a:pt x="36892" y="15521"/>
                  <a:pt x="36787" y="155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15;p64">
            <a:extLst>
              <a:ext uri="{FF2B5EF4-FFF2-40B4-BE49-F238E27FC236}">
                <a16:creationId xmlns:a16="http://schemas.microsoft.com/office/drawing/2014/main" id="{DA4C0A9A-D67C-9303-2509-F5C9D66727B2}"/>
              </a:ext>
            </a:extLst>
          </p:cNvPr>
          <p:cNvSpPr/>
          <p:nvPr/>
        </p:nvSpPr>
        <p:spPr>
          <a:xfrm>
            <a:off x="6749651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116;p64">
            <a:extLst>
              <a:ext uri="{FF2B5EF4-FFF2-40B4-BE49-F238E27FC236}">
                <a16:creationId xmlns:a16="http://schemas.microsoft.com/office/drawing/2014/main" id="{2A3CA138-7244-B6FC-E30C-17CEF721DC73}"/>
              </a:ext>
            </a:extLst>
          </p:cNvPr>
          <p:cNvSpPr/>
          <p:nvPr/>
        </p:nvSpPr>
        <p:spPr>
          <a:xfrm>
            <a:off x="7373613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117;p64">
            <a:extLst>
              <a:ext uri="{FF2B5EF4-FFF2-40B4-BE49-F238E27FC236}">
                <a16:creationId xmlns:a16="http://schemas.microsoft.com/office/drawing/2014/main" id="{AD037FE8-3082-7833-C004-1A47B22DE110}"/>
              </a:ext>
            </a:extLst>
          </p:cNvPr>
          <p:cNvSpPr/>
          <p:nvPr/>
        </p:nvSpPr>
        <p:spPr>
          <a:xfrm>
            <a:off x="7988400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115;p64">
            <a:extLst>
              <a:ext uri="{FF2B5EF4-FFF2-40B4-BE49-F238E27FC236}">
                <a16:creationId xmlns:a16="http://schemas.microsoft.com/office/drawing/2014/main" id="{36718F12-6EC8-F389-C096-03A022256308}"/>
              </a:ext>
            </a:extLst>
          </p:cNvPr>
          <p:cNvSpPr/>
          <p:nvPr/>
        </p:nvSpPr>
        <p:spPr>
          <a:xfrm>
            <a:off x="4755751" y="1707900"/>
            <a:ext cx="3673049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3529;p72">
            <a:extLst>
              <a:ext uri="{FF2B5EF4-FFF2-40B4-BE49-F238E27FC236}">
                <a16:creationId xmlns:a16="http://schemas.microsoft.com/office/drawing/2014/main" id="{6F7E9339-F4FD-228F-94FA-E75028F0AB5D}"/>
              </a:ext>
            </a:extLst>
          </p:cNvPr>
          <p:cNvGrpSpPr/>
          <p:nvPr/>
        </p:nvGrpSpPr>
        <p:grpSpPr>
          <a:xfrm>
            <a:off x="896150" y="2194514"/>
            <a:ext cx="2996400" cy="1909744"/>
            <a:chOff x="3597785" y="3065882"/>
            <a:chExt cx="2241344" cy="1330656"/>
          </a:xfrm>
        </p:grpSpPr>
        <p:grpSp>
          <p:nvGrpSpPr>
            <p:cNvPr id="51" name="Google Shape;3530;p72">
              <a:extLst>
                <a:ext uri="{FF2B5EF4-FFF2-40B4-BE49-F238E27FC236}">
                  <a16:creationId xmlns:a16="http://schemas.microsoft.com/office/drawing/2014/main" id="{71538336-0820-22E2-2785-4E2F25D4CE45}"/>
                </a:ext>
              </a:extLst>
            </p:cNvPr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575" name="Google Shape;3531;p72">
                <a:extLst>
                  <a:ext uri="{FF2B5EF4-FFF2-40B4-BE49-F238E27FC236}">
                    <a16:creationId xmlns:a16="http://schemas.microsoft.com/office/drawing/2014/main" id="{E34DBF46-B622-C7A9-5F9D-8B3930551FF9}"/>
                  </a:ext>
                </a:extLst>
              </p:cNvPr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6" name="Google Shape;3532;p72">
                <a:extLst>
                  <a:ext uri="{FF2B5EF4-FFF2-40B4-BE49-F238E27FC236}">
                    <a16:creationId xmlns:a16="http://schemas.microsoft.com/office/drawing/2014/main" id="{12955496-5EF4-DE4D-9291-B49FBF740083}"/>
                  </a:ext>
                </a:extLst>
              </p:cNvPr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1580" name="Google Shape;3533;p72">
                  <a:extLst>
                    <a:ext uri="{FF2B5EF4-FFF2-40B4-BE49-F238E27FC236}">
                      <a16:creationId xmlns:a16="http://schemas.microsoft.com/office/drawing/2014/main" id="{970AE497-D6DC-51DC-946C-D30B54749C8E}"/>
                    </a:ext>
                  </a:extLst>
                </p:cNvPr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3534;p72">
                  <a:extLst>
                    <a:ext uri="{FF2B5EF4-FFF2-40B4-BE49-F238E27FC236}">
                      <a16:creationId xmlns:a16="http://schemas.microsoft.com/office/drawing/2014/main" id="{51D7A6F3-0513-E739-B680-B48AA6222113}"/>
                    </a:ext>
                  </a:extLst>
                </p:cNvPr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7" name="Google Shape;3535;p72">
                <a:extLst>
                  <a:ext uri="{FF2B5EF4-FFF2-40B4-BE49-F238E27FC236}">
                    <a16:creationId xmlns:a16="http://schemas.microsoft.com/office/drawing/2014/main" id="{D3E6E50C-AC50-60D1-FB92-131F3519C575}"/>
                  </a:ext>
                </a:extLst>
              </p:cNvPr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578" name="Google Shape;3536;p72">
                  <a:extLst>
                    <a:ext uri="{FF2B5EF4-FFF2-40B4-BE49-F238E27FC236}">
                      <a16:creationId xmlns:a16="http://schemas.microsoft.com/office/drawing/2014/main" id="{A576ED8D-2219-7408-AB7A-769C05A28D7B}"/>
                    </a:ext>
                  </a:extLst>
                </p:cNvPr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3537;p72">
                  <a:extLst>
                    <a:ext uri="{FF2B5EF4-FFF2-40B4-BE49-F238E27FC236}">
                      <a16:creationId xmlns:a16="http://schemas.microsoft.com/office/drawing/2014/main" id="{DFDD7A46-9B3E-8675-69B0-6CB557F6618B}"/>
                    </a:ext>
                  </a:extLst>
                </p:cNvPr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" name="Google Shape;3538;p72">
              <a:extLst>
                <a:ext uri="{FF2B5EF4-FFF2-40B4-BE49-F238E27FC236}">
                  <a16:creationId xmlns:a16="http://schemas.microsoft.com/office/drawing/2014/main" id="{03448523-9833-90A6-85E9-82C2E7DCF5FD}"/>
                </a:ext>
              </a:extLst>
            </p:cNvPr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1560" name="Google Shape;3539;p72">
                <a:extLst>
                  <a:ext uri="{FF2B5EF4-FFF2-40B4-BE49-F238E27FC236}">
                    <a16:creationId xmlns:a16="http://schemas.microsoft.com/office/drawing/2014/main" id="{1C81EC1E-C414-D086-04A2-111F3F31E67E}"/>
                  </a:ext>
                </a:extLst>
              </p:cNvPr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573" name="Google Shape;3540;p72">
                  <a:extLst>
                    <a:ext uri="{FF2B5EF4-FFF2-40B4-BE49-F238E27FC236}">
                      <a16:creationId xmlns:a16="http://schemas.microsoft.com/office/drawing/2014/main" id="{4C7EC23D-70DD-9541-5C65-D3C7AC3F5A27}"/>
                    </a:ext>
                  </a:extLst>
                </p:cNvPr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3541;p72">
                  <a:extLst>
                    <a:ext uri="{FF2B5EF4-FFF2-40B4-BE49-F238E27FC236}">
                      <a16:creationId xmlns:a16="http://schemas.microsoft.com/office/drawing/2014/main" id="{B5E22381-8B7D-6B49-6C99-5B3CE5768172}"/>
                    </a:ext>
                  </a:extLst>
                </p:cNvPr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1" name="Google Shape;3542;p72">
                <a:extLst>
                  <a:ext uri="{FF2B5EF4-FFF2-40B4-BE49-F238E27FC236}">
                    <a16:creationId xmlns:a16="http://schemas.microsoft.com/office/drawing/2014/main" id="{23699C41-8609-D379-3187-3CDB952CC76D}"/>
                  </a:ext>
                </a:extLst>
              </p:cNvPr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571" name="Google Shape;3543;p72">
                  <a:extLst>
                    <a:ext uri="{FF2B5EF4-FFF2-40B4-BE49-F238E27FC236}">
                      <a16:creationId xmlns:a16="http://schemas.microsoft.com/office/drawing/2014/main" id="{0025FCAF-9680-4AD0-B455-D4F8D73DA0F3}"/>
                    </a:ext>
                  </a:extLst>
                </p:cNvPr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3544;p72">
                  <a:extLst>
                    <a:ext uri="{FF2B5EF4-FFF2-40B4-BE49-F238E27FC236}">
                      <a16:creationId xmlns:a16="http://schemas.microsoft.com/office/drawing/2014/main" id="{C0BADFF7-E897-EA16-1D5A-2A064371DCAF}"/>
                    </a:ext>
                  </a:extLst>
                </p:cNvPr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2" name="Google Shape;3545;p72">
                <a:extLst>
                  <a:ext uri="{FF2B5EF4-FFF2-40B4-BE49-F238E27FC236}">
                    <a16:creationId xmlns:a16="http://schemas.microsoft.com/office/drawing/2014/main" id="{C550C994-175D-0860-0443-FD1A648E7CB0}"/>
                  </a:ext>
                </a:extLst>
              </p:cNvPr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1569" name="Google Shape;3546;p72">
                  <a:extLst>
                    <a:ext uri="{FF2B5EF4-FFF2-40B4-BE49-F238E27FC236}">
                      <a16:creationId xmlns:a16="http://schemas.microsoft.com/office/drawing/2014/main" id="{4682F616-A165-439F-2BD6-4C8B1206922E}"/>
                    </a:ext>
                  </a:extLst>
                </p:cNvPr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3547;p72">
                  <a:extLst>
                    <a:ext uri="{FF2B5EF4-FFF2-40B4-BE49-F238E27FC236}">
                      <a16:creationId xmlns:a16="http://schemas.microsoft.com/office/drawing/2014/main" id="{490FF76A-F2B2-010B-641D-FB12949CB7D5}"/>
                    </a:ext>
                  </a:extLst>
                </p:cNvPr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3" name="Google Shape;3548;p72">
                <a:extLst>
                  <a:ext uri="{FF2B5EF4-FFF2-40B4-BE49-F238E27FC236}">
                    <a16:creationId xmlns:a16="http://schemas.microsoft.com/office/drawing/2014/main" id="{C6DB8956-255A-5498-2F76-11AD51C27A98}"/>
                  </a:ext>
                </a:extLst>
              </p:cNvPr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1567" name="Google Shape;3549;p72">
                  <a:extLst>
                    <a:ext uri="{FF2B5EF4-FFF2-40B4-BE49-F238E27FC236}">
                      <a16:creationId xmlns:a16="http://schemas.microsoft.com/office/drawing/2014/main" id="{204F0363-2952-C87D-2257-5EBB125D6876}"/>
                    </a:ext>
                  </a:extLst>
                </p:cNvPr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3550;p72">
                  <a:extLst>
                    <a:ext uri="{FF2B5EF4-FFF2-40B4-BE49-F238E27FC236}">
                      <a16:creationId xmlns:a16="http://schemas.microsoft.com/office/drawing/2014/main" id="{9E82C141-6B4B-FCA0-8C39-AB30D4D0671E}"/>
                    </a:ext>
                  </a:extLst>
                </p:cNvPr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4" name="Google Shape;3551;p72">
                <a:extLst>
                  <a:ext uri="{FF2B5EF4-FFF2-40B4-BE49-F238E27FC236}">
                    <a16:creationId xmlns:a16="http://schemas.microsoft.com/office/drawing/2014/main" id="{40547685-09DD-5374-01F1-2E4FCA6F434F}"/>
                  </a:ext>
                </a:extLst>
              </p:cNvPr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565" name="Google Shape;3552;p72">
                  <a:extLst>
                    <a:ext uri="{FF2B5EF4-FFF2-40B4-BE49-F238E27FC236}">
                      <a16:creationId xmlns:a16="http://schemas.microsoft.com/office/drawing/2014/main" id="{E68194C0-ABF9-70D4-F9F3-DB29CAAF4265}"/>
                    </a:ext>
                  </a:extLst>
                </p:cNvPr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3553;p72">
                  <a:extLst>
                    <a:ext uri="{FF2B5EF4-FFF2-40B4-BE49-F238E27FC236}">
                      <a16:creationId xmlns:a16="http://schemas.microsoft.com/office/drawing/2014/main" id="{EC197087-7CCB-3928-6565-F8E4EC49C3A1}"/>
                    </a:ext>
                  </a:extLst>
                </p:cNvPr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" name="Google Shape;3554;p72">
              <a:extLst>
                <a:ext uri="{FF2B5EF4-FFF2-40B4-BE49-F238E27FC236}">
                  <a16:creationId xmlns:a16="http://schemas.microsoft.com/office/drawing/2014/main" id="{5BE13842-EAEB-11B6-46C8-D3E5E349ED9B}"/>
                </a:ext>
              </a:extLst>
            </p:cNvPr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532" name="Google Shape;3555;p72">
                <a:extLst>
                  <a:ext uri="{FF2B5EF4-FFF2-40B4-BE49-F238E27FC236}">
                    <a16:creationId xmlns:a16="http://schemas.microsoft.com/office/drawing/2014/main" id="{7DCACA8D-11B0-9521-BCC3-E40518441782}"/>
                  </a:ext>
                </a:extLst>
              </p:cNvPr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1554" name="Google Shape;3556;p72">
                  <a:extLst>
                    <a:ext uri="{FF2B5EF4-FFF2-40B4-BE49-F238E27FC236}">
                      <a16:creationId xmlns:a16="http://schemas.microsoft.com/office/drawing/2014/main" id="{7A30A9CB-E596-4819-0A09-ECDBADAE8A6A}"/>
                    </a:ext>
                  </a:extLst>
                </p:cNvPr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3557;p72">
                  <a:extLst>
                    <a:ext uri="{FF2B5EF4-FFF2-40B4-BE49-F238E27FC236}">
                      <a16:creationId xmlns:a16="http://schemas.microsoft.com/office/drawing/2014/main" id="{C5A1527A-5D87-0909-4FC7-1921089E4200}"/>
                    </a:ext>
                  </a:extLst>
                </p:cNvPr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3558;p72">
                  <a:extLst>
                    <a:ext uri="{FF2B5EF4-FFF2-40B4-BE49-F238E27FC236}">
                      <a16:creationId xmlns:a16="http://schemas.microsoft.com/office/drawing/2014/main" id="{C9DB6E1E-AB4E-79E4-F3C3-5F0F2E6AA8DC}"/>
                    </a:ext>
                  </a:extLst>
                </p:cNvPr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3559;p72">
                  <a:extLst>
                    <a:ext uri="{FF2B5EF4-FFF2-40B4-BE49-F238E27FC236}">
                      <a16:creationId xmlns:a16="http://schemas.microsoft.com/office/drawing/2014/main" id="{CFD61E8D-8333-221E-4910-0B01146571BE}"/>
                    </a:ext>
                  </a:extLst>
                </p:cNvPr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3560;p72">
                  <a:extLst>
                    <a:ext uri="{FF2B5EF4-FFF2-40B4-BE49-F238E27FC236}">
                      <a16:creationId xmlns:a16="http://schemas.microsoft.com/office/drawing/2014/main" id="{18D311B2-ED2A-6F3C-6273-F3D1DE2E11C5}"/>
                    </a:ext>
                  </a:extLst>
                </p:cNvPr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3561;p72">
                  <a:extLst>
                    <a:ext uri="{FF2B5EF4-FFF2-40B4-BE49-F238E27FC236}">
                      <a16:creationId xmlns:a16="http://schemas.microsoft.com/office/drawing/2014/main" id="{374686AC-A074-1300-C73E-22CF08C1747A}"/>
                    </a:ext>
                  </a:extLst>
                </p:cNvPr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3" name="Google Shape;3562;p72">
                <a:extLst>
                  <a:ext uri="{FF2B5EF4-FFF2-40B4-BE49-F238E27FC236}">
                    <a16:creationId xmlns:a16="http://schemas.microsoft.com/office/drawing/2014/main" id="{EE7F3EE7-5E48-BABE-944D-576F3CB20DD2}"/>
                  </a:ext>
                </a:extLst>
              </p:cNvPr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1552" name="Google Shape;3563;p72">
                  <a:extLst>
                    <a:ext uri="{FF2B5EF4-FFF2-40B4-BE49-F238E27FC236}">
                      <a16:creationId xmlns:a16="http://schemas.microsoft.com/office/drawing/2014/main" id="{C9EA61C1-DD6C-0993-C5E1-FF434DF55DED}"/>
                    </a:ext>
                  </a:extLst>
                </p:cNvPr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3564;p72">
                  <a:extLst>
                    <a:ext uri="{FF2B5EF4-FFF2-40B4-BE49-F238E27FC236}">
                      <a16:creationId xmlns:a16="http://schemas.microsoft.com/office/drawing/2014/main" id="{7B2EDA31-6D39-0FE5-B91E-AF770916CAEC}"/>
                    </a:ext>
                  </a:extLst>
                </p:cNvPr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4" name="Google Shape;3565;p72">
                <a:extLst>
                  <a:ext uri="{FF2B5EF4-FFF2-40B4-BE49-F238E27FC236}">
                    <a16:creationId xmlns:a16="http://schemas.microsoft.com/office/drawing/2014/main" id="{2E3B1160-C57D-0F1D-9B32-4CC1FA161879}"/>
                  </a:ext>
                </a:extLst>
              </p:cNvPr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1550" name="Google Shape;3566;p72">
                  <a:extLst>
                    <a:ext uri="{FF2B5EF4-FFF2-40B4-BE49-F238E27FC236}">
                      <a16:creationId xmlns:a16="http://schemas.microsoft.com/office/drawing/2014/main" id="{48E1D0F0-CADB-BA7D-FB7E-5E0A59AE77DB}"/>
                    </a:ext>
                  </a:extLst>
                </p:cNvPr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3567;p72">
                  <a:extLst>
                    <a:ext uri="{FF2B5EF4-FFF2-40B4-BE49-F238E27FC236}">
                      <a16:creationId xmlns:a16="http://schemas.microsoft.com/office/drawing/2014/main" id="{B81D3E48-0369-7C93-ED7B-EC22FB63AD5E}"/>
                    </a:ext>
                  </a:extLst>
                </p:cNvPr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5" name="Google Shape;3568;p72">
                <a:extLst>
                  <a:ext uri="{FF2B5EF4-FFF2-40B4-BE49-F238E27FC236}">
                    <a16:creationId xmlns:a16="http://schemas.microsoft.com/office/drawing/2014/main" id="{BEBDAC58-ACF3-46AE-2EF1-01410891FC71}"/>
                  </a:ext>
                </a:extLst>
              </p:cNvPr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1548" name="Google Shape;3569;p72">
                  <a:extLst>
                    <a:ext uri="{FF2B5EF4-FFF2-40B4-BE49-F238E27FC236}">
                      <a16:creationId xmlns:a16="http://schemas.microsoft.com/office/drawing/2014/main" id="{03D9010E-8AB8-8F0A-7F7C-050F5631793E}"/>
                    </a:ext>
                  </a:extLst>
                </p:cNvPr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3570;p72">
                  <a:extLst>
                    <a:ext uri="{FF2B5EF4-FFF2-40B4-BE49-F238E27FC236}">
                      <a16:creationId xmlns:a16="http://schemas.microsoft.com/office/drawing/2014/main" id="{664538F5-ADFB-2D78-FBB3-9B65E0AE66E3}"/>
                    </a:ext>
                  </a:extLst>
                </p:cNvPr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6" name="Google Shape;3571;p72">
                <a:extLst>
                  <a:ext uri="{FF2B5EF4-FFF2-40B4-BE49-F238E27FC236}">
                    <a16:creationId xmlns:a16="http://schemas.microsoft.com/office/drawing/2014/main" id="{07D8871B-B614-23F0-077C-770FBD89FB46}"/>
                  </a:ext>
                </a:extLst>
              </p:cNvPr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1546" name="Google Shape;3572;p72">
                  <a:extLst>
                    <a:ext uri="{FF2B5EF4-FFF2-40B4-BE49-F238E27FC236}">
                      <a16:creationId xmlns:a16="http://schemas.microsoft.com/office/drawing/2014/main" id="{D74C98C9-FB1F-0B21-07F7-7DE7925FFE52}"/>
                    </a:ext>
                  </a:extLst>
                </p:cNvPr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7" name="Google Shape;3573;p72">
                  <a:extLst>
                    <a:ext uri="{FF2B5EF4-FFF2-40B4-BE49-F238E27FC236}">
                      <a16:creationId xmlns:a16="http://schemas.microsoft.com/office/drawing/2014/main" id="{E703B40C-89C6-5511-0344-8049084F8758}"/>
                    </a:ext>
                  </a:extLst>
                </p:cNvPr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7" name="Google Shape;3574;p72">
                <a:extLst>
                  <a:ext uri="{FF2B5EF4-FFF2-40B4-BE49-F238E27FC236}">
                    <a16:creationId xmlns:a16="http://schemas.microsoft.com/office/drawing/2014/main" id="{164D239F-5B49-228F-62F8-7787DD2C6A87}"/>
                  </a:ext>
                </a:extLst>
              </p:cNvPr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1544" name="Google Shape;3575;p72">
                  <a:extLst>
                    <a:ext uri="{FF2B5EF4-FFF2-40B4-BE49-F238E27FC236}">
                      <a16:creationId xmlns:a16="http://schemas.microsoft.com/office/drawing/2014/main" id="{957DEE23-E3EF-CF5A-B46D-892940E391FB}"/>
                    </a:ext>
                  </a:extLst>
                </p:cNvPr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3576;p72">
                  <a:extLst>
                    <a:ext uri="{FF2B5EF4-FFF2-40B4-BE49-F238E27FC236}">
                      <a16:creationId xmlns:a16="http://schemas.microsoft.com/office/drawing/2014/main" id="{0FCCB5C4-0722-44AA-3153-DADA8F5A1402}"/>
                    </a:ext>
                  </a:extLst>
                </p:cNvPr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8" name="Google Shape;3577;p72">
                <a:extLst>
                  <a:ext uri="{FF2B5EF4-FFF2-40B4-BE49-F238E27FC236}">
                    <a16:creationId xmlns:a16="http://schemas.microsoft.com/office/drawing/2014/main" id="{8C85B447-3C45-C0EB-BDC0-3D60806B1B61}"/>
                  </a:ext>
                </a:extLst>
              </p:cNvPr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1542" name="Google Shape;3578;p72">
                  <a:extLst>
                    <a:ext uri="{FF2B5EF4-FFF2-40B4-BE49-F238E27FC236}">
                      <a16:creationId xmlns:a16="http://schemas.microsoft.com/office/drawing/2014/main" id="{1E6187DD-26C5-AB1E-6E30-A600E57822FE}"/>
                    </a:ext>
                  </a:extLst>
                </p:cNvPr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3579;p72">
                  <a:extLst>
                    <a:ext uri="{FF2B5EF4-FFF2-40B4-BE49-F238E27FC236}">
                      <a16:creationId xmlns:a16="http://schemas.microsoft.com/office/drawing/2014/main" id="{ACF1E5A4-6155-1507-D9AA-E3CBF23156CF}"/>
                    </a:ext>
                  </a:extLst>
                </p:cNvPr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39" name="Google Shape;3580;p72">
                <a:extLst>
                  <a:ext uri="{FF2B5EF4-FFF2-40B4-BE49-F238E27FC236}">
                    <a16:creationId xmlns:a16="http://schemas.microsoft.com/office/drawing/2014/main" id="{583659F2-12B8-4656-7530-ECF912E1C609}"/>
                  </a:ext>
                </a:extLst>
              </p:cNvPr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1540" name="Google Shape;3581;p72">
                  <a:extLst>
                    <a:ext uri="{FF2B5EF4-FFF2-40B4-BE49-F238E27FC236}">
                      <a16:creationId xmlns:a16="http://schemas.microsoft.com/office/drawing/2014/main" id="{83BF9BBF-B3D1-810C-CEF6-7BE99CF75ADC}"/>
                    </a:ext>
                  </a:extLst>
                </p:cNvPr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3582;p72">
                  <a:extLst>
                    <a:ext uri="{FF2B5EF4-FFF2-40B4-BE49-F238E27FC236}">
                      <a16:creationId xmlns:a16="http://schemas.microsoft.com/office/drawing/2014/main" id="{61556327-9C2B-D93C-A319-1126A88C8833}"/>
                    </a:ext>
                  </a:extLst>
                </p:cNvPr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" name="Google Shape;3583;p72">
              <a:extLst>
                <a:ext uri="{FF2B5EF4-FFF2-40B4-BE49-F238E27FC236}">
                  <a16:creationId xmlns:a16="http://schemas.microsoft.com/office/drawing/2014/main" id="{BBAA93E0-88D8-FDAD-E946-F7B2D2D1C290}"/>
                </a:ext>
              </a:extLst>
            </p:cNvPr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1516" name="Google Shape;3584;p72">
                <a:extLst>
                  <a:ext uri="{FF2B5EF4-FFF2-40B4-BE49-F238E27FC236}">
                    <a16:creationId xmlns:a16="http://schemas.microsoft.com/office/drawing/2014/main" id="{0967D81D-1D3B-3991-2A53-20F2FF3B85F4}"/>
                  </a:ext>
                </a:extLst>
              </p:cNvPr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1529" name="Google Shape;3585;p72">
                  <a:extLst>
                    <a:ext uri="{FF2B5EF4-FFF2-40B4-BE49-F238E27FC236}">
                      <a16:creationId xmlns:a16="http://schemas.microsoft.com/office/drawing/2014/main" id="{CE857A67-742E-DD8F-BF04-3C39346B7D00}"/>
                    </a:ext>
                  </a:extLst>
                </p:cNvPr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3586;p72">
                  <a:extLst>
                    <a:ext uri="{FF2B5EF4-FFF2-40B4-BE49-F238E27FC236}">
                      <a16:creationId xmlns:a16="http://schemas.microsoft.com/office/drawing/2014/main" id="{C3AFE435-2759-2DFB-114F-0731CCF51B30}"/>
                    </a:ext>
                  </a:extLst>
                </p:cNvPr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3587;p72">
                  <a:extLst>
                    <a:ext uri="{FF2B5EF4-FFF2-40B4-BE49-F238E27FC236}">
                      <a16:creationId xmlns:a16="http://schemas.microsoft.com/office/drawing/2014/main" id="{9D898AE4-25B3-950D-2CA1-66BE1B28C21C}"/>
                    </a:ext>
                  </a:extLst>
                </p:cNvPr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7" name="Google Shape;3588;p72">
                <a:extLst>
                  <a:ext uri="{FF2B5EF4-FFF2-40B4-BE49-F238E27FC236}">
                    <a16:creationId xmlns:a16="http://schemas.microsoft.com/office/drawing/2014/main" id="{01ED73C5-4006-9A2F-700F-194B92B54FB8}"/>
                  </a:ext>
                </a:extLst>
              </p:cNvPr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1527" name="Google Shape;3589;p72">
                  <a:extLst>
                    <a:ext uri="{FF2B5EF4-FFF2-40B4-BE49-F238E27FC236}">
                      <a16:creationId xmlns:a16="http://schemas.microsoft.com/office/drawing/2014/main" id="{AD5DD0B7-1559-85F5-C935-879E4CA6911E}"/>
                    </a:ext>
                  </a:extLst>
                </p:cNvPr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3590;p72">
                  <a:extLst>
                    <a:ext uri="{FF2B5EF4-FFF2-40B4-BE49-F238E27FC236}">
                      <a16:creationId xmlns:a16="http://schemas.microsoft.com/office/drawing/2014/main" id="{8DD17EB2-B139-4FF6-8693-D0791DB8FC03}"/>
                    </a:ext>
                  </a:extLst>
                </p:cNvPr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8" name="Google Shape;3591;p72">
                <a:extLst>
                  <a:ext uri="{FF2B5EF4-FFF2-40B4-BE49-F238E27FC236}">
                    <a16:creationId xmlns:a16="http://schemas.microsoft.com/office/drawing/2014/main" id="{C224BDBA-CC0A-31BA-63BC-F70A9BFCB944}"/>
                  </a:ext>
                </a:extLst>
              </p:cNvPr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1525" name="Google Shape;3592;p72">
                  <a:extLst>
                    <a:ext uri="{FF2B5EF4-FFF2-40B4-BE49-F238E27FC236}">
                      <a16:creationId xmlns:a16="http://schemas.microsoft.com/office/drawing/2014/main" id="{B7BEAE33-8787-7CDD-EF4E-1DBC7518176C}"/>
                    </a:ext>
                  </a:extLst>
                </p:cNvPr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3593;p72">
                  <a:extLst>
                    <a:ext uri="{FF2B5EF4-FFF2-40B4-BE49-F238E27FC236}">
                      <a16:creationId xmlns:a16="http://schemas.microsoft.com/office/drawing/2014/main" id="{7BA23C20-CD8C-4E61-1A5F-7272CF671B8C}"/>
                    </a:ext>
                  </a:extLst>
                </p:cNvPr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19" name="Google Shape;3594;p72">
                <a:extLst>
                  <a:ext uri="{FF2B5EF4-FFF2-40B4-BE49-F238E27FC236}">
                    <a16:creationId xmlns:a16="http://schemas.microsoft.com/office/drawing/2014/main" id="{BEB4A309-049A-EC6E-542B-E7BDD8868F95}"/>
                  </a:ext>
                </a:extLst>
              </p:cNvPr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1523" name="Google Shape;3595;p72">
                  <a:extLst>
                    <a:ext uri="{FF2B5EF4-FFF2-40B4-BE49-F238E27FC236}">
                      <a16:creationId xmlns:a16="http://schemas.microsoft.com/office/drawing/2014/main" id="{CC9F9909-6E41-0B05-CFB1-36CA84739E01}"/>
                    </a:ext>
                  </a:extLst>
                </p:cNvPr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3596;p72">
                  <a:extLst>
                    <a:ext uri="{FF2B5EF4-FFF2-40B4-BE49-F238E27FC236}">
                      <a16:creationId xmlns:a16="http://schemas.microsoft.com/office/drawing/2014/main" id="{2FB1559D-9374-C863-F5E4-2BF902038F09}"/>
                    </a:ext>
                  </a:extLst>
                </p:cNvPr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0" name="Google Shape;3597;p72">
                <a:extLst>
                  <a:ext uri="{FF2B5EF4-FFF2-40B4-BE49-F238E27FC236}">
                    <a16:creationId xmlns:a16="http://schemas.microsoft.com/office/drawing/2014/main" id="{4B367104-1A08-376E-A915-CB9EAACE5A77}"/>
                  </a:ext>
                </a:extLst>
              </p:cNvPr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1521" name="Google Shape;3598;p72">
                  <a:extLst>
                    <a:ext uri="{FF2B5EF4-FFF2-40B4-BE49-F238E27FC236}">
                      <a16:creationId xmlns:a16="http://schemas.microsoft.com/office/drawing/2014/main" id="{23EA8D6E-3BDC-BB30-F94C-293BD34D0939}"/>
                    </a:ext>
                  </a:extLst>
                </p:cNvPr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3599;p72">
                  <a:extLst>
                    <a:ext uri="{FF2B5EF4-FFF2-40B4-BE49-F238E27FC236}">
                      <a16:creationId xmlns:a16="http://schemas.microsoft.com/office/drawing/2014/main" id="{A573AB82-3523-76C7-57B9-BACB47A0005F}"/>
                    </a:ext>
                  </a:extLst>
                </p:cNvPr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" name="Google Shape;3600;p72">
              <a:extLst>
                <a:ext uri="{FF2B5EF4-FFF2-40B4-BE49-F238E27FC236}">
                  <a16:creationId xmlns:a16="http://schemas.microsoft.com/office/drawing/2014/main" id="{AF1954D3-8499-420E-351D-A508F077A9B6}"/>
                </a:ext>
              </a:extLst>
            </p:cNvPr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1493" name="Google Shape;3601;p72">
                <a:extLst>
                  <a:ext uri="{FF2B5EF4-FFF2-40B4-BE49-F238E27FC236}">
                    <a16:creationId xmlns:a16="http://schemas.microsoft.com/office/drawing/2014/main" id="{F592F7BA-2ECB-48FC-8240-6626841D77BB}"/>
                  </a:ext>
                </a:extLst>
              </p:cNvPr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1512" name="Google Shape;3602;p72">
                  <a:extLst>
                    <a:ext uri="{FF2B5EF4-FFF2-40B4-BE49-F238E27FC236}">
                      <a16:creationId xmlns:a16="http://schemas.microsoft.com/office/drawing/2014/main" id="{8746EB1C-B176-7B5C-043C-90F5A8982C4E}"/>
                    </a:ext>
                  </a:extLst>
                </p:cNvPr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3603;p72">
                  <a:extLst>
                    <a:ext uri="{FF2B5EF4-FFF2-40B4-BE49-F238E27FC236}">
                      <a16:creationId xmlns:a16="http://schemas.microsoft.com/office/drawing/2014/main" id="{60DE3DA6-D0BB-898E-2C10-17F33075E0E6}"/>
                    </a:ext>
                  </a:extLst>
                </p:cNvPr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3604;p72">
                  <a:extLst>
                    <a:ext uri="{FF2B5EF4-FFF2-40B4-BE49-F238E27FC236}">
                      <a16:creationId xmlns:a16="http://schemas.microsoft.com/office/drawing/2014/main" id="{A2ED46A0-B4B0-04D5-16AD-AF9CAB6CBAC5}"/>
                    </a:ext>
                  </a:extLst>
                </p:cNvPr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5" name="Google Shape;3605;p72">
                  <a:extLst>
                    <a:ext uri="{FF2B5EF4-FFF2-40B4-BE49-F238E27FC236}">
                      <a16:creationId xmlns:a16="http://schemas.microsoft.com/office/drawing/2014/main" id="{D594C23C-CB91-B22A-F6B2-F6A31344F171}"/>
                    </a:ext>
                  </a:extLst>
                </p:cNvPr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4" name="Google Shape;3606;p72">
                <a:extLst>
                  <a:ext uri="{FF2B5EF4-FFF2-40B4-BE49-F238E27FC236}">
                    <a16:creationId xmlns:a16="http://schemas.microsoft.com/office/drawing/2014/main" id="{6ACE55F5-8C50-28BF-05BC-9C962EE22305}"/>
                  </a:ext>
                </a:extLst>
              </p:cNvPr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1510" name="Google Shape;3607;p72">
                  <a:extLst>
                    <a:ext uri="{FF2B5EF4-FFF2-40B4-BE49-F238E27FC236}">
                      <a16:creationId xmlns:a16="http://schemas.microsoft.com/office/drawing/2014/main" id="{603DA66D-B6BA-0E7F-BE94-EDFCA0B92916}"/>
                    </a:ext>
                  </a:extLst>
                </p:cNvPr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3608;p72">
                  <a:extLst>
                    <a:ext uri="{FF2B5EF4-FFF2-40B4-BE49-F238E27FC236}">
                      <a16:creationId xmlns:a16="http://schemas.microsoft.com/office/drawing/2014/main" id="{3A9C642F-1F66-C4B6-D462-D07B9BB4A55D}"/>
                    </a:ext>
                  </a:extLst>
                </p:cNvPr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5" name="Google Shape;3609;p72">
                <a:extLst>
                  <a:ext uri="{FF2B5EF4-FFF2-40B4-BE49-F238E27FC236}">
                    <a16:creationId xmlns:a16="http://schemas.microsoft.com/office/drawing/2014/main" id="{06331B57-2369-9F72-A8B4-8EF915AB6DAC}"/>
                  </a:ext>
                </a:extLst>
              </p:cNvPr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1508" name="Google Shape;3610;p72">
                  <a:extLst>
                    <a:ext uri="{FF2B5EF4-FFF2-40B4-BE49-F238E27FC236}">
                      <a16:creationId xmlns:a16="http://schemas.microsoft.com/office/drawing/2014/main" id="{7821F348-A3B8-FE26-FC5A-6E000B9FE39E}"/>
                    </a:ext>
                  </a:extLst>
                </p:cNvPr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9" name="Google Shape;3611;p72">
                  <a:extLst>
                    <a:ext uri="{FF2B5EF4-FFF2-40B4-BE49-F238E27FC236}">
                      <a16:creationId xmlns:a16="http://schemas.microsoft.com/office/drawing/2014/main" id="{575069E7-00DF-940E-4BCA-387575DDC733}"/>
                    </a:ext>
                  </a:extLst>
                </p:cNvPr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6" name="Google Shape;3612;p72">
                <a:extLst>
                  <a:ext uri="{FF2B5EF4-FFF2-40B4-BE49-F238E27FC236}">
                    <a16:creationId xmlns:a16="http://schemas.microsoft.com/office/drawing/2014/main" id="{CBA66164-4B6F-6FF8-4749-039F4963A0F0}"/>
                  </a:ext>
                </a:extLst>
              </p:cNvPr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1506" name="Google Shape;3613;p72">
                  <a:extLst>
                    <a:ext uri="{FF2B5EF4-FFF2-40B4-BE49-F238E27FC236}">
                      <a16:creationId xmlns:a16="http://schemas.microsoft.com/office/drawing/2014/main" id="{B25614AB-5439-79F8-18F7-121DA4F78C22}"/>
                    </a:ext>
                  </a:extLst>
                </p:cNvPr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7" name="Google Shape;3614;p72">
                  <a:extLst>
                    <a:ext uri="{FF2B5EF4-FFF2-40B4-BE49-F238E27FC236}">
                      <a16:creationId xmlns:a16="http://schemas.microsoft.com/office/drawing/2014/main" id="{EFDDE6AE-39F5-739B-6F88-2ED653F61C6E}"/>
                    </a:ext>
                  </a:extLst>
                </p:cNvPr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7" name="Google Shape;3615;p72">
                <a:extLst>
                  <a:ext uri="{FF2B5EF4-FFF2-40B4-BE49-F238E27FC236}">
                    <a16:creationId xmlns:a16="http://schemas.microsoft.com/office/drawing/2014/main" id="{46CE3979-A7BE-F759-7ACE-DA9C8B99CB76}"/>
                  </a:ext>
                </a:extLst>
              </p:cNvPr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1504" name="Google Shape;3616;p72">
                  <a:extLst>
                    <a:ext uri="{FF2B5EF4-FFF2-40B4-BE49-F238E27FC236}">
                      <a16:creationId xmlns:a16="http://schemas.microsoft.com/office/drawing/2014/main" id="{0DCE02F3-49C6-5B3C-90CB-50D446A1218F}"/>
                    </a:ext>
                  </a:extLst>
                </p:cNvPr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3617;p72">
                  <a:extLst>
                    <a:ext uri="{FF2B5EF4-FFF2-40B4-BE49-F238E27FC236}">
                      <a16:creationId xmlns:a16="http://schemas.microsoft.com/office/drawing/2014/main" id="{B26142A8-1653-2BF0-B9DB-0C0E81630EE9}"/>
                    </a:ext>
                  </a:extLst>
                </p:cNvPr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8" name="Google Shape;3618;p72">
                <a:extLst>
                  <a:ext uri="{FF2B5EF4-FFF2-40B4-BE49-F238E27FC236}">
                    <a16:creationId xmlns:a16="http://schemas.microsoft.com/office/drawing/2014/main" id="{3DF698FD-D788-565C-E33A-ACC428A988A3}"/>
                  </a:ext>
                </a:extLst>
              </p:cNvPr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1502" name="Google Shape;3619;p72">
                  <a:extLst>
                    <a:ext uri="{FF2B5EF4-FFF2-40B4-BE49-F238E27FC236}">
                      <a16:creationId xmlns:a16="http://schemas.microsoft.com/office/drawing/2014/main" id="{F5C1BBB7-4CFB-FA7C-BBAD-32B8A5D205C7}"/>
                    </a:ext>
                  </a:extLst>
                </p:cNvPr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3620;p72">
                  <a:extLst>
                    <a:ext uri="{FF2B5EF4-FFF2-40B4-BE49-F238E27FC236}">
                      <a16:creationId xmlns:a16="http://schemas.microsoft.com/office/drawing/2014/main" id="{32C8899E-BD3C-534D-C6AC-2D50446F0C6E}"/>
                    </a:ext>
                  </a:extLst>
                </p:cNvPr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99" name="Google Shape;3621;p72">
                <a:extLst>
                  <a:ext uri="{FF2B5EF4-FFF2-40B4-BE49-F238E27FC236}">
                    <a16:creationId xmlns:a16="http://schemas.microsoft.com/office/drawing/2014/main" id="{2F5DBCF0-69F8-31AF-A2E9-806E6D1016AA}"/>
                  </a:ext>
                </a:extLst>
              </p:cNvPr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1500" name="Google Shape;3622;p72">
                  <a:extLst>
                    <a:ext uri="{FF2B5EF4-FFF2-40B4-BE49-F238E27FC236}">
                      <a16:creationId xmlns:a16="http://schemas.microsoft.com/office/drawing/2014/main" id="{380B1B79-41CB-F62C-0A6E-B7CC800A2EA5}"/>
                    </a:ext>
                  </a:extLst>
                </p:cNvPr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1" name="Google Shape;3623;p72">
                  <a:extLst>
                    <a:ext uri="{FF2B5EF4-FFF2-40B4-BE49-F238E27FC236}">
                      <a16:creationId xmlns:a16="http://schemas.microsoft.com/office/drawing/2014/main" id="{D72F7B6D-412E-025F-7CA7-BD83B0302E36}"/>
                    </a:ext>
                  </a:extLst>
                </p:cNvPr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3624;p72">
              <a:extLst>
                <a:ext uri="{FF2B5EF4-FFF2-40B4-BE49-F238E27FC236}">
                  <a16:creationId xmlns:a16="http://schemas.microsoft.com/office/drawing/2014/main" id="{2FF0F8EC-76E9-0F74-57FC-6C896E3E255D}"/>
                </a:ext>
              </a:extLst>
            </p:cNvPr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1486" name="Google Shape;3625;p72">
                <a:extLst>
                  <a:ext uri="{FF2B5EF4-FFF2-40B4-BE49-F238E27FC236}">
                    <a16:creationId xmlns:a16="http://schemas.microsoft.com/office/drawing/2014/main" id="{76547EA1-7EE5-E3CE-8C15-BE094BC19C87}"/>
                  </a:ext>
                </a:extLst>
              </p:cNvPr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7" name="Google Shape;3626;p72">
                <a:extLst>
                  <a:ext uri="{FF2B5EF4-FFF2-40B4-BE49-F238E27FC236}">
                    <a16:creationId xmlns:a16="http://schemas.microsoft.com/office/drawing/2014/main" id="{3DDD1935-5F0D-BC6A-8957-5FF416FD2F17}"/>
                  </a:ext>
                </a:extLst>
              </p:cNvPr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1491" name="Google Shape;3627;p72">
                  <a:extLst>
                    <a:ext uri="{FF2B5EF4-FFF2-40B4-BE49-F238E27FC236}">
                      <a16:creationId xmlns:a16="http://schemas.microsoft.com/office/drawing/2014/main" id="{5ABE335F-70C3-85DD-A4A7-CFB23A95E6C2}"/>
                    </a:ext>
                  </a:extLst>
                </p:cNvPr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2" name="Google Shape;3628;p72">
                  <a:extLst>
                    <a:ext uri="{FF2B5EF4-FFF2-40B4-BE49-F238E27FC236}">
                      <a16:creationId xmlns:a16="http://schemas.microsoft.com/office/drawing/2014/main" id="{E89F65AA-242E-FA23-5A99-9FE55F43D9FA}"/>
                    </a:ext>
                  </a:extLst>
                </p:cNvPr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88" name="Google Shape;3629;p72">
                <a:extLst>
                  <a:ext uri="{FF2B5EF4-FFF2-40B4-BE49-F238E27FC236}">
                    <a16:creationId xmlns:a16="http://schemas.microsoft.com/office/drawing/2014/main" id="{76FBE185-0AFD-42AD-D69B-5D5CB090EBDA}"/>
                  </a:ext>
                </a:extLst>
              </p:cNvPr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1489" name="Google Shape;3630;p72">
                  <a:extLst>
                    <a:ext uri="{FF2B5EF4-FFF2-40B4-BE49-F238E27FC236}">
                      <a16:creationId xmlns:a16="http://schemas.microsoft.com/office/drawing/2014/main" id="{27B6344A-7A31-13AF-5D9E-F4C02FEB346B}"/>
                    </a:ext>
                  </a:extLst>
                </p:cNvPr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0" name="Google Shape;3631;p72">
                  <a:extLst>
                    <a:ext uri="{FF2B5EF4-FFF2-40B4-BE49-F238E27FC236}">
                      <a16:creationId xmlns:a16="http://schemas.microsoft.com/office/drawing/2014/main" id="{7165F12B-AAEC-9023-9F0C-068B9CC7411F}"/>
                    </a:ext>
                  </a:extLst>
                </p:cNvPr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7" name="Google Shape;3632;p72">
              <a:extLst>
                <a:ext uri="{FF2B5EF4-FFF2-40B4-BE49-F238E27FC236}">
                  <a16:creationId xmlns:a16="http://schemas.microsoft.com/office/drawing/2014/main" id="{789DAF89-D7C8-0E31-C25F-F4C6D20FF33E}"/>
                </a:ext>
              </a:extLst>
            </p:cNvPr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1452" name="Google Shape;3633;p72">
                <a:extLst>
                  <a:ext uri="{FF2B5EF4-FFF2-40B4-BE49-F238E27FC236}">
                    <a16:creationId xmlns:a16="http://schemas.microsoft.com/office/drawing/2014/main" id="{CD65205C-A1AD-57C9-84C8-340E608B74A0}"/>
                  </a:ext>
                </a:extLst>
              </p:cNvPr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1480" name="Google Shape;3634;p72">
                  <a:extLst>
                    <a:ext uri="{FF2B5EF4-FFF2-40B4-BE49-F238E27FC236}">
                      <a16:creationId xmlns:a16="http://schemas.microsoft.com/office/drawing/2014/main" id="{E4D9846A-E8BE-ACA0-DA39-1EACD6EEEECF}"/>
                    </a:ext>
                  </a:extLst>
                </p:cNvPr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3635;p72">
                  <a:extLst>
                    <a:ext uri="{FF2B5EF4-FFF2-40B4-BE49-F238E27FC236}">
                      <a16:creationId xmlns:a16="http://schemas.microsoft.com/office/drawing/2014/main" id="{1B3C686F-F008-EB16-3190-1A117BB02A8F}"/>
                    </a:ext>
                  </a:extLst>
                </p:cNvPr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3636;p72">
                  <a:extLst>
                    <a:ext uri="{FF2B5EF4-FFF2-40B4-BE49-F238E27FC236}">
                      <a16:creationId xmlns:a16="http://schemas.microsoft.com/office/drawing/2014/main" id="{3936218E-EB54-6475-E466-F0BC16D5DDCA}"/>
                    </a:ext>
                  </a:extLst>
                </p:cNvPr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3637;p72">
                  <a:extLst>
                    <a:ext uri="{FF2B5EF4-FFF2-40B4-BE49-F238E27FC236}">
                      <a16:creationId xmlns:a16="http://schemas.microsoft.com/office/drawing/2014/main" id="{430B8EA1-6CDF-8080-01F7-CC5F0DE8E5A5}"/>
                    </a:ext>
                  </a:extLst>
                </p:cNvPr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3638;p72">
                  <a:extLst>
                    <a:ext uri="{FF2B5EF4-FFF2-40B4-BE49-F238E27FC236}">
                      <a16:creationId xmlns:a16="http://schemas.microsoft.com/office/drawing/2014/main" id="{5C1E54B9-0D3C-A4C9-7CE1-72005CF6D96A}"/>
                    </a:ext>
                  </a:extLst>
                </p:cNvPr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3639;p72">
                  <a:extLst>
                    <a:ext uri="{FF2B5EF4-FFF2-40B4-BE49-F238E27FC236}">
                      <a16:creationId xmlns:a16="http://schemas.microsoft.com/office/drawing/2014/main" id="{8717E0BC-0A46-E1F4-486A-96D9AEC3F575}"/>
                    </a:ext>
                  </a:extLst>
                </p:cNvPr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3" name="Google Shape;3640;p72">
                <a:extLst>
                  <a:ext uri="{FF2B5EF4-FFF2-40B4-BE49-F238E27FC236}">
                    <a16:creationId xmlns:a16="http://schemas.microsoft.com/office/drawing/2014/main" id="{5C0C6C08-FB72-9EF1-120E-95F6ACDBCB7F}"/>
                  </a:ext>
                </a:extLst>
              </p:cNvPr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1478" name="Google Shape;3641;p72">
                  <a:extLst>
                    <a:ext uri="{FF2B5EF4-FFF2-40B4-BE49-F238E27FC236}">
                      <a16:creationId xmlns:a16="http://schemas.microsoft.com/office/drawing/2014/main" id="{9E64C48F-2745-4EB1-0D3A-9B8478B799D6}"/>
                    </a:ext>
                  </a:extLst>
                </p:cNvPr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9" name="Google Shape;3642;p72">
                  <a:extLst>
                    <a:ext uri="{FF2B5EF4-FFF2-40B4-BE49-F238E27FC236}">
                      <a16:creationId xmlns:a16="http://schemas.microsoft.com/office/drawing/2014/main" id="{3554FAEF-C5E6-C058-17AB-4F867E95F7F4}"/>
                    </a:ext>
                  </a:extLst>
                </p:cNvPr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4" name="Google Shape;3643;p72">
                <a:extLst>
                  <a:ext uri="{FF2B5EF4-FFF2-40B4-BE49-F238E27FC236}">
                    <a16:creationId xmlns:a16="http://schemas.microsoft.com/office/drawing/2014/main" id="{23F11A56-2005-1591-CFA7-E3E1E682A30C}"/>
                  </a:ext>
                </a:extLst>
              </p:cNvPr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1476" name="Google Shape;3644;p72">
                  <a:extLst>
                    <a:ext uri="{FF2B5EF4-FFF2-40B4-BE49-F238E27FC236}">
                      <a16:creationId xmlns:a16="http://schemas.microsoft.com/office/drawing/2014/main" id="{7DD68C8A-826D-35EB-2B6F-E87E33309A2D}"/>
                    </a:ext>
                  </a:extLst>
                </p:cNvPr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3645;p72">
                  <a:extLst>
                    <a:ext uri="{FF2B5EF4-FFF2-40B4-BE49-F238E27FC236}">
                      <a16:creationId xmlns:a16="http://schemas.microsoft.com/office/drawing/2014/main" id="{E5128E14-F29D-7C1E-0E31-6CA7B095D757}"/>
                    </a:ext>
                  </a:extLst>
                </p:cNvPr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5" name="Google Shape;3646;p72">
                <a:extLst>
                  <a:ext uri="{FF2B5EF4-FFF2-40B4-BE49-F238E27FC236}">
                    <a16:creationId xmlns:a16="http://schemas.microsoft.com/office/drawing/2014/main" id="{51E798F9-3A17-A9C9-9E0F-21AB162B43F3}"/>
                  </a:ext>
                </a:extLst>
              </p:cNvPr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1474" name="Google Shape;3647;p72">
                  <a:extLst>
                    <a:ext uri="{FF2B5EF4-FFF2-40B4-BE49-F238E27FC236}">
                      <a16:creationId xmlns:a16="http://schemas.microsoft.com/office/drawing/2014/main" id="{B624A0AD-FEF7-80B9-A50D-A7DF5AE89658}"/>
                    </a:ext>
                  </a:extLst>
                </p:cNvPr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3648;p72">
                  <a:extLst>
                    <a:ext uri="{FF2B5EF4-FFF2-40B4-BE49-F238E27FC236}">
                      <a16:creationId xmlns:a16="http://schemas.microsoft.com/office/drawing/2014/main" id="{2C170BB5-274B-661D-504D-F673000576FB}"/>
                    </a:ext>
                  </a:extLst>
                </p:cNvPr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6" name="Google Shape;3649;p72">
                <a:extLst>
                  <a:ext uri="{FF2B5EF4-FFF2-40B4-BE49-F238E27FC236}">
                    <a16:creationId xmlns:a16="http://schemas.microsoft.com/office/drawing/2014/main" id="{0252D82F-5526-517F-18DB-045E69CF01AB}"/>
                  </a:ext>
                </a:extLst>
              </p:cNvPr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1472" name="Google Shape;3650;p72">
                  <a:extLst>
                    <a:ext uri="{FF2B5EF4-FFF2-40B4-BE49-F238E27FC236}">
                      <a16:creationId xmlns:a16="http://schemas.microsoft.com/office/drawing/2014/main" id="{0A21CD68-A36E-FE63-FE48-4A4728F3F755}"/>
                    </a:ext>
                  </a:extLst>
                </p:cNvPr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3651;p72">
                  <a:extLst>
                    <a:ext uri="{FF2B5EF4-FFF2-40B4-BE49-F238E27FC236}">
                      <a16:creationId xmlns:a16="http://schemas.microsoft.com/office/drawing/2014/main" id="{861C28A0-B4D7-4B86-9694-89B1DBE30391}"/>
                    </a:ext>
                  </a:extLst>
                </p:cNvPr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7" name="Google Shape;3652;p72">
                <a:extLst>
                  <a:ext uri="{FF2B5EF4-FFF2-40B4-BE49-F238E27FC236}">
                    <a16:creationId xmlns:a16="http://schemas.microsoft.com/office/drawing/2014/main" id="{CE88F7A9-15F5-7882-4BFE-91B44ACFF1C8}"/>
                  </a:ext>
                </a:extLst>
              </p:cNvPr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1470" name="Google Shape;3653;p72">
                  <a:extLst>
                    <a:ext uri="{FF2B5EF4-FFF2-40B4-BE49-F238E27FC236}">
                      <a16:creationId xmlns:a16="http://schemas.microsoft.com/office/drawing/2014/main" id="{5B55B4A0-5789-F03A-067C-926846865E70}"/>
                    </a:ext>
                  </a:extLst>
                </p:cNvPr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3654;p72">
                  <a:extLst>
                    <a:ext uri="{FF2B5EF4-FFF2-40B4-BE49-F238E27FC236}">
                      <a16:creationId xmlns:a16="http://schemas.microsoft.com/office/drawing/2014/main" id="{0E5F2888-9C28-6835-3896-69E08DDE7DF5}"/>
                    </a:ext>
                  </a:extLst>
                </p:cNvPr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8" name="Google Shape;3655;p72">
                <a:extLst>
                  <a:ext uri="{FF2B5EF4-FFF2-40B4-BE49-F238E27FC236}">
                    <a16:creationId xmlns:a16="http://schemas.microsoft.com/office/drawing/2014/main" id="{97885099-6A0F-48ED-3DB9-E2D93C91F5B2}"/>
                  </a:ext>
                </a:extLst>
              </p:cNvPr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1468" name="Google Shape;3656;p72">
                  <a:extLst>
                    <a:ext uri="{FF2B5EF4-FFF2-40B4-BE49-F238E27FC236}">
                      <a16:creationId xmlns:a16="http://schemas.microsoft.com/office/drawing/2014/main" id="{FBCAEEB6-BB76-AB5C-BA87-1945DCC01DDA}"/>
                    </a:ext>
                  </a:extLst>
                </p:cNvPr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3657;p72">
                  <a:extLst>
                    <a:ext uri="{FF2B5EF4-FFF2-40B4-BE49-F238E27FC236}">
                      <a16:creationId xmlns:a16="http://schemas.microsoft.com/office/drawing/2014/main" id="{C950CFCC-970D-8ADA-7B5C-E49EB4A796BE}"/>
                    </a:ext>
                  </a:extLst>
                </p:cNvPr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9" name="Google Shape;3658;p72">
                <a:extLst>
                  <a:ext uri="{FF2B5EF4-FFF2-40B4-BE49-F238E27FC236}">
                    <a16:creationId xmlns:a16="http://schemas.microsoft.com/office/drawing/2014/main" id="{C0EC616D-BBCE-F54A-756D-5A037EB0C1DB}"/>
                  </a:ext>
                </a:extLst>
              </p:cNvPr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1466" name="Google Shape;3659;p72">
                  <a:extLst>
                    <a:ext uri="{FF2B5EF4-FFF2-40B4-BE49-F238E27FC236}">
                      <a16:creationId xmlns:a16="http://schemas.microsoft.com/office/drawing/2014/main" id="{2F63FF47-7B57-ACE9-AD12-3FFE5460E6B9}"/>
                    </a:ext>
                  </a:extLst>
                </p:cNvPr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3660;p72">
                  <a:extLst>
                    <a:ext uri="{FF2B5EF4-FFF2-40B4-BE49-F238E27FC236}">
                      <a16:creationId xmlns:a16="http://schemas.microsoft.com/office/drawing/2014/main" id="{E18CDEE6-E3F3-C365-E867-3EE9A3136103}"/>
                    </a:ext>
                  </a:extLst>
                </p:cNvPr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0" name="Google Shape;3661;p72">
                <a:extLst>
                  <a:ext uri="{FF2B5EF4-FFF2-40B4-BE49-F238E27FC236}">
                    <a16:creationId xmlns:a16="http://schemas.microsoft.com/office/drawing/2014/main" id="{E6FC8D84-4CF3-FFEA-0BA6-B2A5F2D52B6F}"/>
                  </a:ext>
                </a:extLst>
              </p:cNvPr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1464" name="Google Shape;3662;p72">
                  <a:extLst>
                    <a:ext uri="{FF2B5EF4-FFF2-40B4-BE49-F238E27FC236}">
                      <a16:creationId xmlns:a16="http://schemas.microsoft.com/office/drawing/2014/main" id="{B8A6B289-4C70-9A7A-D7A7-28AA69F966A1}"/>
                    </a:ext>
                  </a:extLst>
                </p:cNvPr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3663;p72">
                  <a:extLst>
                    <a:ext uri="{FF2B5EF4-FFF2-40B4-BE49-F238E27FC236}">
                      <a16:creationId xmlns:a16="http://schemas.microsoft.com/office/drawing/2014/main" id="{A63BDF98-2404-2117-5736-13B4FA8DC154}"/>
                    </a:ext>
                  </a:extLst>
                </p:cNvPr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1" name="Google Shape;3664;p72">
                <a:extLst>
                  <a:ext uri="{FF2B5EF4-FFF2-40B4-BE49-F238E27FC236}">
                    <a16:creationId xmlns:a16="http://schemas.microsoft.com/office/drawing/2014/main" id="{1DC7ED0F-3521-BDB9-ED3F-591CDB1724C3}"/>
                  </a:ext>
                </a:extLst>
              </p:cNvPr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1462" name="Google Shape;3665;p72">
                  <a:extLst>
                    <a:ext uri="{FF2B5EF4-FFF2-40B4-BE49-F238E27FC236}">
                      <a16:creationId xmlns:a16="http://schemas.microsoft.com/office/drawing/2014/main" id="{B24F6C15-73B6-35B0-0ACA-6E782876F249}"/>
                    </a:ext>
                  </a:extLst>
                </p:cNvPr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3666;p72">
                  <a:extLst>
                    <a:ext uri="{FF2B5EF4-FFF2-40B4-BE49-F238E27FC236}">
                      <a16:creationId xmlns:a16="http://schemas.microsoft.com/office/drawing/2014/main" id="{896A5738-49CF-DC0C-8BEE-C2E48EAC5EAE}"/>
                    </a:ext>
                  </a:extLst>
                </p:cNvPr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" name="Google Shape;3667;p72">
              <a:extLst>
                <a:ext uri="{FF2B5EF4-FFF2-40B4-BE49-F238E27FC236}">
                  <a16:creationId xmlns:a16="http://schemas.microsoft.com/office/drawing/2014/main" id="{CAB49363-0688-09B2-1425-502904FD8B7F}"/>
                </a:ext>
              </a:extLst>
            </p:cNvPr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1395" name="Google Shape;3668;p72">
                <a:extLst>
                  <a:ext uri="{FF2B5EF4-FFF2-40B4-BE49-F238E27FC236}">
                    <a16:creationId xmlns:a16="http://schemas.microsoft.com/office/drawing/2014/main" id="{51828348-BF63-9DF3-1D48-59478F295DB4}"/>
                  </a:ext>
                </a:extLst>
              </p:cNvPr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1435" name="Google Shape;3669;p72">
                  <a:extLst>
                    <a:ext uri="{FF2B5EF4-FFF2-40B4-BE49-F238E27FC236}">
                      <a16:creationId xmlns:a16="http://schemas.microsoft.com/office/drawing/2014/main" id="{F994621F-7D6A-E4F3-A972-C263507959AA}"/>
                    </a:ext>
                  </a:extLst>
                </p:cNvPr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6" name="Google Shape;3670;p72">
                  <a:extLst>
                    <a:ext uri="{FF2B5EF4-FFF2-40B4-BE49-F238E27FC236}">
                      <a16:creationId xmlns:a16="http://schemas.microsoft.com/office/drawing/2014/main" id="{E8CE084B-66C3-28F8-D3E4-CF1FFBC7F1DA}"/>
                    </a:ext>
                  </a:extLst>
                </p:cNvPr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7" name="Google Shape;3671;p72">
                  <a:extLst>
                    <a:ext uri="{FF2B5EF4-FFF2-40B4-BE49-F238E27FC236}">
                      <a16:creationId xmlns:a16="http://schemas.microsoft.com/office/drawing/2014/main" id="{70BAF756-FB42-F1EB-E5A3-64E354769398}"/>
                    </a:ext>
                  </a:extLst>
                </p:cNvPr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8" name="Google Shape;3672;p72">
                  <a:extLst>
                    <a:ext uri="{FF2B5EF4-FFF2-40B4-BE49-F238E27FC236}">
                      <a16:creationId xmlns:a16="http://schemas.microsoft.com/office/drawing/2014/main" id="{5A08B494-2DFC-CCC8-3DC6-9CED4E7A429A}"/>
                    </a:ext>
                  </a:extLst>
                </p:cNvPr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9" name="Google Shape;3673;p72">
                  <a:extLst>
                    <a:ext uri="{FF2B5EF4-FFF2-40B4-BE49-F238E27FC236}">
                      <a16:creationId xmlns:a16="http://schemas.microsoft.com/office/drawing/2014/main" id="{F2F38AA9-04C8-E54E-6365-7C2B09F425FC}"/>
                    </a:ext>
                  </a:extLst>
                </p:cNvPr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0" name="Google Shape;3674;p72">
                  <a:extLst>
                    <a:ext uri="{FF2B5EF4-FFF2-40B4-BE49-F238E27FC236}">
                      <a16:creationId xmlns:a16="http://schemas.microsoft.com/office/drawing/2014/main" id="{BB297C09-AE37-AA1B-A378-94A11F86B7E6}"/>
                    </a:ext>
                  </a:extLst>
                </p:cNvPr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1" name="Google Shape;3675;p72">
                  <a:extLst>
                    <a:ext uri="{FF2B5EF4-FFF2-40B4-BE49-F238E27FC236}">
                      <a16:creationId xmlns:a16="http://schemas.microsoft.com/office/drawing/2014/main" id="{D060325A-CDF8-C52C-7E52-3DF1BB42F7A1}"/>
                    </a:ext>
                  </a:extLst>
                </p:cNvPr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3676;p72">
                  <a:extLst>
                    <a:ext uri="{FF2B5EF4-FFF2-40B4-BE49-F238E27FC236}">
                      <a16:creationId xmlns:a16="http://schemas.microsoft.com/office/drawing/2014/main" id="{8910A4A6-7535-FC61-DB29-1606FA564A43}"/>
                    </a:ext>
                  </a:extLst>
                </p:cNvPr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3677;p72">
                  <a:extLst>
                    <a:ext uri="{FF2B5EF4-FFF2-40B4-BE49-F238E27FC236}">
                      <a16:creationId xmlns:a16="http://schemas.microsoft.com/office/drawing/2014/main" id="{2BAF7D4C-2834-AD96-BF96-BACCB9DEB950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3678;p72">
                  <a:extLst>
                    <a:ext uri="{FF2B5EF4-FFF2-40B4-BE49-F238E27FC236}">
                      <a16:creationId xmlns:a16="http://schemas.microsoft.com/office/drawing/2014/main" id="{24C32D64-99A8-7536-5F03-567B26D6BDD0}"/>
                    </a:ext>
                  </a:extLst>
                </p:cNvPr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3679;p72">
                  <a:extLst>
                    <a:ext uri="{FF2B5EF4-FFF2-40B4-BE49-F238E27FC236}">
                      <a16:creationId xmlns:a16="http://schemas.microsoft.com/office/drawing/2014/main" id="{B4437DDF-EB5F-8BD4-9772-178247E4509B}"/>
                    </a:ext>
                  </a:extLst>
                </p:cNvPr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3680;p72">
                  <a:extLst>
                    <a:ext uri="{FF2B5EF4-FFF2-40B4-BE49-F238E27FC236}">
                      <a16:creationId xmlns:a16="http://schemas.microsoft.com/office/drawing/2014/main" id="{80C62B86-1227-7E6F-0EC2-BF627C8B2D6B}"/>
                    </a:ext>
                  </a:extLst>
                </p:cNvPr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3681;p72">
                  <a:extLst>
                    <a:ext uri="{FF2B5EF4-FFF2-40B4-BE49-F238E27FC236}">
                      <a16:creationId xmlns:a16="http://schemas.microsoft.com/office/drawing/2014/main" id="{2925DAF1-8AED-A2D0-DA03-8897BDA0580A}"/>
                    </a:ext>
                  </a:extLst>
                </p:cNvPr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3682;p72">
                  <a:extLst>
                    <a:ext uri="{FF2B5EF4-FFF2-40B4-BE49-F238E27FC236}">
                      <a16:creationId xmlns:a16="http://schemas.microsoft.com/office/drawing/2014/main" id="{9979E892-8D7B-AF2C-9490-E0310328A436}"/>
                    </a:ext>
                  </a:extLst>
                </p:cNvPr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3683;p72">
                  <a:extLst>
                    <a:ext uri="{FF2B5EF4-FFF2-40B4-BE49-F238E27FC236}">
                      <a16:creationId xmlns:a16="http://schemas.microsoft.com/office/drawing/2014/main" id="{9E9AEC47-57A3-D1B9-CC75-ACADE8774534}"/>
                    </a:ext>
                  </a:extLst>
                </p:cNvPr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3684;p72">
                  <a:extLst>
                    <a:ext uri="{FF2B5EF4-FFF2-40B4-BE49-F238E27FC236}">
                      <a16:creationId xmlns:a16="http://schemas.microsoft.com/office/drawing/2014/main" id="{C1E2A4D2-BB32-B0B1-DE18-5987C3FF56E5}"/>
                    </a:ext>
                  </a:extLst>
                </p:cNvPr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3685;p72">
                  <a:extLst>
                    <a:ext uri="{FF2B5EF4-FFF2-40B4-BE49-F238E27FC236}">
                      <a16:creationId xmlns:a16="http://schemas.microsoft.com/office/drawing/2014/main" id="{8416DF70-8219-4B63-59E1-C664934F09D1}"/>
                    </a:ext>
                  </a:extLst>
                </p:cNvPr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6" name="Google Shape;3686;p72">
                <a:extLst>
                  <a:ext uri="{FF2B5EF4-FFF2-40B4-BE49-F238E27FC236}">
                    <a16:creationId xmlns:a16="http://schemas.microsoft.com/office/drawing/2014/main" id="{61E8F8F1-2A47-BEF0-F47A-019F6AA4B95C}"/>
                  </a:ext>
                </a:extLst>
              </p:cNvPr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1433" name="Google Shape;3687;p72">
                  <a:extLst>
                    <a:ext uri="{FF2B5EF4-FFF2-40B4-BE49-F238E27FC236}">
                      <a16:creationId xmlns:a16="http://schemas.microsoft.com/office/drawing/2014/main" id="{4F5067D4-994F-37DF-6A85-EF05ADC853AA}"/>
                    </a:ext>
                  </a:extLst>
                </p:cNvPr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3688;p72">
                  <a:extLst>
                    <a:ext uri="{FF2B5EF4-FFF2-40B4-BE49-F238E27FC236}">
                      <a16:creationId xmlns:a16="http://schemas.microsoft.com/office/drawing/2014/main" id="{3C6E6E48-D060-0ABA-BDB7-B3A6726C5EBD}"/>
                    </a:ext>
                  </a:extLst>
                </p:cNvPr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7" name="Google Shape;3689;p72">
                <a:extLst>
                  <a:ext uri="{FF2B5EF4-FFF2-40B4-BE49-F238E27FC236}">
                    <a16:creationId xmlns:a16="http://schemas.microsoft.com/office/drawing/2014/main" id="{14062306-D537-F7E1-75D4-212706D99EB1}"/>
                  </a:ext>
                </a:extLst>
              </p:cNvPr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1431" name="Google Shape;3690;p72">
                  <a:extLst>
                    <a:ext uri="{FF2B5EF4-FFF2-40B4-BE49-F238E27FC236}">
                      <a16:creationId xmlns:a16="http://schemas.microsoft.com/office/drawing/2014/main" id="{9E3592F6-A3A4-E427-98BB-A0F04E0B6577}"/>
                    </a:ext>
                  </a:extLst>
                </p:cNvPr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3691;p72">
                  <a:extLst>
                    <a:ext uri="{FF2B5EF4-FFF2-40B4-BE49-F238E27FC236}">
                      <a16:creationId xmlns:a16="http://schemas.microsoft.com/office/drawing/2014/main" id="{7D2517B5-17A1-8F6C-5E3E-24270867EDDB}"/>
                    </a:ext>
                  </a:extLst>
                </p:cNvPr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8" name="Google Shape;3692;p72">
                <a:extLst>
                  <a:ext uri="{FF2B5EF4-FFF2-40B4-BE49-F238E27FC236}">
                    <a16:creationId xmlns:a16="http://schemas.microsoft.com/office/drawing/2014/main" id="{8F358EDE-2033-319C-9304-CB37E5B1B742}"/>
                  </a:ext>
                </a:extLst>
              </p:cNvPr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1429" name="Google Shape;3693;p72">
                  <a:extLst>
                    <a:ext uri="{FF2B5EF4-FFF2-40B4-BE49-F238E27FC236}">
                      <a16:creationId xmlns:a16="http://schemas.microsoft.com/office/drawing/2014/main" id="{1D444D17-9DED-579D-BE0A-A8B1008D7DE6}"/>
                    </a:ext>
                  </a:extLst>
                </p:cNvPr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3694;p72">
                  <a:extLst>
                    <a:ext uri="{FF2B5EF4-FFF2-40B4-BE49-F238E27FC236}">
                      <a16:creationId xmlns:a16="http://schemas.microsoft.com/office/drawing/2014/main" id="{AC5FC7D0-B675-073D-DAF4-740D527911CB}"/>
                    </a:ext>
                  </a:extLst>
                </p:cNvPr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9" name="Google Shape;3695;p72">
                <a:extLst>
                  <a:ext uri="{FF2B5EF4-FFF2-40B4-BE49-F238E27FC236}">
                    <a16:creationId xmlns:a16="http://schemas.microsoft.com/office/drawing/2014/main" id="{B89C71D7-4379-B9A8-B541-EE2201B68A5D}"/>
                  </a:ext>
                </a:extLst>
              </p:cNvPr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1427" name="Google Shape;3696;p72">
                  <a:extLst>
                    <a:ext uri="{FF2B5EF4-FFF2-40B4-BE49-F238E27FC236}">
                      <a16:creationId xmlns:a16="http://schemas.microsoft.com/office/drawing/2014/main" id="{ED79DA7A-82B3-F1E4-2F8E-690E633ED5D6}"/>
                    </a:ext>
                  </a:extLst>
                </p:cNvPr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3697;p72">
                  <a:extLst>
                    <a:ext uri="{FF2B5EF4-FFF2-40B4-BE49-F238E27FC236}">
                      <a16:creationId xmlns:a16="http://schemas.microsoft.com/office/drawing/2014/main" id="{486FB02A-74E0-8E71-468B-54E9DB34A0E0}"/>
                    </a:ext>
                  </a:extLst>
                </p:cNvPr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0" name="Google Shape;3698;p72">
                <a:extLst>
                  <a:ext uri="{FF2B5EF4-FFF2-40B4-BE49-F238E27FC236}">
                    <a16:creationId xmlns:a16="http://schemas.microsoft.com/office/drawing/2014/main" id="{5E03408F-F52E-BD21-7CBF-6E563EC81336}"/>
                  </a:ext>
                </a:extLst>
              </p:cNvPr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1425" name="Google Shape;3699;p72">
                  <a:extLst>
                    <a:ext uri="{FF2B5EF4-FFF2-40B4-BE49-F238E27FC236}">
                      <a16:creationId xmlns:a16="http://schemas.microsoft.com/office/drawing/2014/main" id="{34F490EF-9CE4-12B6-8A78-C1572B1ED471}"/>
                    </a:ext>
                  </a:extLst>
                </p:cNvPr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3700;p72">
                  <a:extLst>
                    <a:ext uri="{FF2B5EF4-FFF2-40B4-BE49-F238E27FC236}">
                      <a16:creationId xmlns:a16="http://schemas.microsoft.com/office/drawing/2014/main" id="{4E5ABE36-9268-4BDC-6354-AC9606012760}"/>
                    </a:ext>
                  </a:extLst>
                </p:cNvPr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3701;p72">
                <a:extLst>
                  <a:ext uri="{FF2B5EF4-FFF2-40B4-BE49-F238E27FC236}">
                    <a16:creationId xmlns:a16="http://schemas.microsoft.com/office/drawing/2014/main" id="{58649DBD-5931-0D00-4BCB-16F36C33C124}"/>
                  </a:ext>
                </a:extLst>
              </p:cNvPr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1423" name="Google Shape;3702;p72">
                  <a:extLst>
                    <a:ext uri="{FF2B5EF4-FFF2-40B4-BE49-F238E27FC236}">
                      <a16:creationId xmlns:a16="http://schemas.microsoft.com/office/drawing/2014/main" id="{0AA9D411-4B15-5D95-C1BC-623EC77878C6}"/>
                    </a:ext>
                  </a:extLst>
                </p:cNvPr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3703;p72">
                  <a:extLst>
                    <a:ext uri="{FF2B5EF4-FFF2-40B4-BE49-F238E27FC236}">
                      <a16:creationId xmlns:a16="http://schemas.microsoft.com/office/drawing/2014/main" id="{D2F039D5-667C-D3C6-561D-29D1E624A843}"/>
                    </a:ext>
                  </a:extLst>
                </p:cNvPr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2" name="Google Shape;3704;p72">
                <a:extLst>
                  <a:ext uri="{FF2B5EF4-FFF2-40B4-BE49-F238E27FC236}">
                    <a16:creationId xmlns:a16="http://schemas.microsoft.com/office/drawing/2014/main" id="{79BE2FC9-8A61-62EF-88C0-B7576B47F382}"/>
                  </a:ext>
                </a:extLst>
              </p:cNvPr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1421" name="Google Shape;3705;p72">
                  <a:extLst>
                    <a:ext uri="{FF2B5EF4-FFF2-40B4-BE49-F238E27FC236}">
                      <a16:creationId xmlns:a16="http://schemas.microsoft.com/office/drawing/2014/main" id="{03E84AA5-9F37-45BE-2F24-265C2AC2AA65}"/>
                    </a:ext>
                  </a:extLst>
                </p:cNvPr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3706;p72">
                  <a:extLst>
                    <a:ext uri="{FF2B5EF4-FFF2-40B4-BE49-F238E27FC236}">
                      <a16:creationId xmlns:a16="http://schemas.microsoft.com/office/drawing/2014/main" id="{40E2B539-A41E-2A0E-789C-AA7D96D72812}"/>
                    </a:ext>
                  </a:extLst>
                </p:cNvPr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3" name="Google Shape;3707;p72">
                <a:extLst>
                  <a:ext uri="{FF2B5EF4-FFF2-40B4-BE49-F238E27FC236}">
                    <a16:creationId xmlns:a16="http://schemas.microsoft.com/office/drawing/2014/main" id="{3E3A2972-F417-0432-82D1-C00C46A3B93C}"/>
                  </a:ext>
                </a:extLst>
              </p:cNvPr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1419" name="Google Shape;3708;p72">
                  <a:extLst>
                    <a:ext uri="{FF2B5EF4-FFF2-40B4-BE49-F238E27FC236}">
                      <a16:creationId xmlns:a16="http://schemas.microsoft.com/office/drawing/2014/main" id="{3EF50ECC-847F-8351-C143-C3285995D660}"/>
                    </a:ext>
                  </a:extLst>
                </p:cNvPr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3709;p72">
                  <a:extLst>
                    <a:ext uri="{FF2B5EF4-FFF2-40B4-BE49-F238E27FC236}">
                      <a16:creationId xmlns:a16="http://schemas.microsoft.com/office/drawing/2014/main" id="{621BE4B9-5FEE-7031-E375-2F1135B2AE39}"/>
                    </a:ext>
                  </a:extLst>
                </p:cNvPr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4" name="Google Shape;3710;p72">
                <a:extLst>
                  <a:ext uri="{FF2B5EF4-FFF2-40B4-BE49-F238E27FC236}">
                    <a16:creationId xmlns:a16="http://schemas.microsoft.com/office/drawing/2014/main" id="{B3226E09-F26D-5A05-BA82-EB31660D3EE6}"/>
                  </a:ext>
                </a:extLst>
              </p:cNvPr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1417" name="Google Shape;3711;p72">
                  <a:extLst>
                    <a:ext uri="{FF2B5EF4-FFF2-40B4-BE49-F238E27FC236}">
                      <a16:creationId xmlns:a16="http://schemas.microsoft.com/office/drawing/2014/main" id="{2585B478-C883-BB43-8A11-0AEAB69C5425}"/>
                    </a:ext>
                  </a:extLst>
                </p:cNvPr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8" name="Google Shape;3712;p72">
                  <a:extLst>
                    <a:ext uri="{FF2B5EF4-FFF2-40B4-BE49-F238E27FC236}">
                      <a16:creationId xmlns:a16="http://schemas.microsoft.com/office/drawing/2014/main" id="{978FB10F-9B2C-5DDA-EEFB-58959E28EE9B}"/>
                    </a:ext>
                  </a:extLst>
                </p:cNvPr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5" name="Google Shape;3713;p72">
                <a:extLst>
                  <a:ext uri="{FF2B5EF4-FFF2-40B4-BE49-F238E27FC236}">
                    <a16:creationId xmlns:a16="http://schemas.microsoft.com/office/drawing/2014/main" id="{210A3209-7B28-4CA3-8E89-DB314F65A7BB}"/>
                  </a:ext>
                </a:extLst>
              </p:cNvPr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1415" name="Google Shape;3714;p72">
                  <a:extLst>
                    <a:ext uri="{FF2B5EF4-FFF2-40B4-BE49-F238E27FC236}">
                      <a16:creationId xmlns:a16="http://schemas.microsoft.com/office/drawing/2014/main" id="{E138B92C-5C20-3E75-59B8-F992830DEAA1}"/>
                    </a:ext>
                  </a:extLst>
                </p:cNvPr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3715;p72">
                  <a:extLst>
                    <a:ext uri="{FF2B5EF4-FFF2-40B4-BE49-F238E27FC236}">
                      <a16:creationId xmlns:a16="http://schemas.microsoft.com/office/drawing/2014/main" id="{CB4513EF-EE52-6D4A-D743-493F0023024F}"/>
                    </a:ext>
                  </a:extLst>
                </p:cNvPr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6" name="Google Shape;3716;p72">
                <a:extLst>
                  <a:ext uri="{FF2B5EF4-FFF2-40B4-BE49-F238E27FC236}">
                    <a16:creationId xmlns:a16="http://schemas.microsoft.com/office/drawing/2014/main" id="{0C9FCAC9-E935-8127-0DE3-74CDF4EE5759}"/>
                  </a:ext>
                </a:extLst>
              </p:cNvPr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1413" name="Google Shape;3717;p72">
                  <a:extLst>
                    <a:ext uri="{FF2B5EF4-FFF2-40B4-BE49-F238E27FC236}">
                      <a16:creationId xmlns:a16="http://schemas.microsoft.com/office/drawing/2014/main" id="{EAFE3E18-44CE-1BA1-6A59-061E96913AC6}"/>
                    </a:ext>
                  </a:extLst>
                </p:cNvPr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3718;p72">
                  <a:extLst>
                    <a:ext uri="{FF2B5EF4-FFF2-40B4-BE49-F238E27FC236}">
                      <a16:creationId xmlns:a16="http://schemas.microsoft.com/office/drawing/2014/main" id="{9EAD4A8B-8C83-2B77-EE9A-B5B87A946EDE}"/>
                    </a:ext>
                  </a:extLst>
                </p:cNvPr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7" name="Google Shape;3719;p72">
                <a:extLst>
                  <a:ext uri="{FF2B5EF4-FFF2-40B4-BE49-F238E27FC236}">
                    <a16:creationId xmlns:a16="http://schemas.microsoft.com/office/drawing/2014/main" id="{F0D5F142-66E2-5FB7-5C59-EBC501CDA2A4}"/>
                  </a:ext>
                </a:extLst>
              </p:cNvPr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1411" name="Google Shape;3720;p72">
                  <a:extLst>
                    <a:ext uri="{FF2B5EF4-FFF2-40B4-BE49-F238E27FC236}">
                      <a16:creationId xmlns:a16="http://schemas.microsoft.com/office/drawing/2014/main" id="{583BFBF1-027E-8FAC-B099-C8D35E5CEA08}"/>
                    </a:ext>
                  </a:extLst>
                </p:cNvPr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3721;p72">
                  <a:extLst>
                    <a:ext uri="{FF2B5EF4-FFF2-40B4-BE49-F238E27FC236}">
                      <a16:creationId xmlns:a16="http://schemas.microsoft.com/office/drawing/2014/main" id="{21B9852F-7496-0E54-5621-83894FDB5C23}"/>
                    </a:ext>
                  </a:extLst>
                </p:cNvPr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8" name="Google Shape;3722;p72">
                <a:extLst>
                  <a:ext uri="{FF2B5EF4-FFF2-40B4-BE49-F238E27FC236}">
                    <a16:creationId xmlns:a16="http://schemas.microsoft.com/office/drawing/2014/main" id="{1883BF61-6BC0-9BE0-AB61-A6476BEBD2FE}"/>
                  </a:ext>
                </a:extLst>
              </p:cNvPr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1409" name="Google Shape;3723;p72">
                  <a:extLst>
                    <a:ext uri="{FF2B5EF4-FFF2-40B4-BE49-F238E27FC236}">
                      <a16:creationId xmlns:a16="http://schemas.microsoft.com/office/drawing/2014/main" id="{4573B03C-F419-C12C-B059-9C81F0700375}"/>
                    </a:ext>
                  </a:extLst>
                </p:cNvPr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3724;p72">
                  <a:extLst>
                    <a:ext uri="{FF2B5EF4-FFF2-40B4-BE49-F238E27FC236}">
                      <a16:creationId xmlns:a16="http://schemas.microsoft.com/office/drawing/2014/main" id="{BC4E0758-0238-401C-EE5E-42A80D362748}"/>
                    </a:ext>
                  </a:extLst>
                </p:cNvPr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" name="Google Shape;3725;p72">
              <a:extLst>
                <a:ext uri="{FF2B5EF4-FFF2-40B4-BE49-F238E27FC236}">
                  <a16:creationId xmlns:a16="http://schemas.microsoft.com/office/drawing/2014/main" id="{00C65337-181A-38DB-DDB6-D6C86C1C7F8A}"/>
                </a:ext>
              </a:extLst>
            </p:cNvPr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975" name="Google Shape;3726;p72">
                <a:extLst>
                  <a:ext uri="{FF2B5EF4-FFF2-40B4-BE49-F238E27FC236}">
                    <a16:creationId xmlns:a16="http://schemas.microsoft.com/office/drawing/2014/main" id="{EE45A763-F866-BEE2-A536-B48CFD936A74}"/>
                  </a:ext>
                </a:extLst>
              </p:cNvPr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6" name="Google Shape;3727;p72">
                <a:extLst>
                  <a:ext uri="{FF2B5EF4-FFF2-40B4-BE49-F238E27FC236}">
                    <a16:creationId xmlns:a16="http://schemas.microsoft.com/office/drawing/2014/main" id="{93CE587E-A4EA-1EBC-C615-85D9AB66568C}"/>
                  </a:ext>
                </a:extLst>
              </p:cNvPr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294" name="Google Shape;3728;p72">
                  <a:extLst>
                    <a:ext uri="{FF2B5EF4-FFF2-40B4-BE49-F238E27FC236}">
                      <a16:creationId xmlns:a16="http://schemas.microsoft.com/office/drawing/2014/main" id="{4C087350-0409-CA52-C2E9-71E8B33AD0E4}"/>
                    </a:ext>
                  </a:extLst>
                </p:cNvPr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3729;p72">
                  <a:extLst>
                    <a:ext uri="{FF2B5EF4-FFF2-40B4-BE49-F238E27FC236}">
                      <a16:creationId xmlns:a16="http://schemas.microsoft.com/office/drawing/2014/main" id="{B83FF9CE-53F5-3EF9-A83B-19D4929CE5F4}"/>
                    </a:ext>
                  </a:extLst>
                </p:cNvPr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6" name="Google Shape;3730;p72">
                  <a:extLst>
                    <a:ext uri="{FF2B5EF4-FFF2-40B4-BE49-F238E27FC236}">
                      <a16:creationId xmlns:a16="http://schemas.microsoft.com/office/drawing/2014/main" id="{E07E5607-9DA3-BF2A-F2DB-95F02AA97BA9}"/>
                    </a:ext>
                  </a:extLst>
                </p:cNvPr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297" name="Google Shape;3731;p72">
                    <a:extLst>
                      <a:ext uri="{FF2B5EF4-FFF2-40B4-BE49-F238E27FC236}">
                        <a16:creationId xmlns:a16="http://schemas.microsoft.com/office/drawing/2014/main" id="{0E58B878-FCA3-F15C-9FFD-27D6EF1F7CE1}"/>
                      </a:ext>
                    </a:extLst>
                  </p:cNvPr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8" name="Google Shape;3732;p72">
                    <a:extLst>
                      <a:ext uri="{FF2B5EF4-FFF2-40B4-BE49-F238E27FC236}">
                        <a16:creationId xmlns:a16="http://schemas.microsoft.com/office/drawing/2014/main" id="{ED15B45F-B3AF-BB50-2E9D-67F9548B4331}"/>
                      </a:ext>
                    </a:extLst>
                  </p:cNvPr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299" name="Google Shape;3733;p72">
                    <a:extLst>
                      <a:ext uri="{FF2B5EF4-FFF2-40B4-BE49-F238E27FC236}">
                        <a16:creationId xmlns:a16="http://schemas.microsoft.com/office/drawing/2014/main" id="{098B0443-A99B-AF20-276E-C1A0BD915FFE}"/>
                      </a:ext>
                    </a:extLst>
                  </p:cNvPr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300" name="Google Shape;3734;p72">
                      <a:extLst>
                        <a:ext uri="{FF2B5EF4-FFF2-40B4-BE49-F238E27FC236}">
                          <a16:creationId xmlns:a16="http://schemas.microsoft.com/office/drawing/2014/main" id="{CD940FCC-F4F9-5B5E-2841-1011F02B8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1" name="Google Shape;3735;p72">
                      <a:extLst>
                        <a:ext uri="{FF2B5EF4-FFF2-40B4-BE49-F238E27FC236}">
                          <a16:creationId xmlns:a16="http://schemas.microsoft.com/office/drawing/2014/main" id="{535FC8F0-D85B-86A4-2111-B9A277B4A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2" name="Google Shape;3736;p72">
                      <a:extLst>
                        <a:ext uri="{FF2B5EF4-FFF2-40B4-BE49-F238E27FC236}">
                          <a16:creationId xmlns:a16="http://schemas.microsoft.com/office/drawing/2014/main" id="{051E12DD-98FA-181C-573D-33EE5B7B75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3737;p72">
                      <a:extLst>
                        <a:ext uri="{FF2B5EF4-FFF2-40B4-BE49-F238E27FC236}">
                          <a16:creationId xmlns:a16="http://schemas.microsoft.com/office/drawing/2014/main" id="{BBCA1695-6D4F-1E6C-10C5-139EB491A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3738;p72">
                      <a:extLst>
                        <a:ext uri="{FF2B5EF4-FFF2-40B4-BE49-F238E27FC236}">
                          <a16:creationId xmlns:a16="http://schemas.microsoft.com/office/drawing/2014/main" id="{7A817593-3587-70CB-EB6C-DCBE60F5B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3739;p72">
                      <a:extLst>
                        <a:ext uri="{FF2B5EF4-FFF2-40B4-BE49-F238E27FC236}">
                          <a16:creationId xmlns:a16="http://schemas.microsoft.com/office/drawing/2014/main" id="{84456E05-8BAC-3C74-F52F-6259F2FBA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3740;p72">
                      <a:extLst>
                        <a:ext uri="{FF2B5EF4-FFF2-40B4-BE49-F238E27FC236}">
                          <a16:creationId xmlns:a16="http://schemas.microsoft.com/office/drawing/2014/main" id="{AB729418-E99F-E674-9B26-F21133FF9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7" name="Google Shape;3741;p72">
                      <a:extLst>
                        <a:ext uri="{FF2B5EF4-FFF2-40B4-BE49-F238E27FC236}">
                          <a16:creationId xmlns:a16="http://schemas.microsoft.com/office/drawing/2014/main" id="{A093A861-516A-FF17-B647-E89BDB239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308" name="Google Shape;3742;p72">
                      <a:extLst>
                        <a:ext uri="{FF2B5EF4-FFF2-40B4-BE49-F238E27FC236}">
                          <a16:creationId xmlns:a16="http://schemas.microsoft.com/office/drawing/2014/main" id="{293A0651-7E1D-6F97-9855-18A84FB5AE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309" name="Google Shape;3743;p72">
                        <a:extLst>
                          <a:ext uri="{FF2B5EF4-FFF2-40B4-BE49-F238E27FC236}">
                            <a16:creationId xmlns:a16="http://schemas.microsoft.com/office/drawing/2014/main" id="{340D19C2-7F07-DED9-1FC2-CDA45C833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0" name="Google Shape;3744;p72">
                        <a:extLst>
                          <a:ext uri="{FF2B5EF4-FFF2-40B4-BE49-F238E27FC236}">
                            <a16:creationId xmlns:a16="http://schemas.microsoft.com/office/drawing/2014/main" id="{FD1248D7-1856-A881-74C7-46A7FC4531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1" name="Google Shape;3745;p72">
                        <a:extLst>
                          <a:ext uri="{FF2B5EF4-FFF2-40B4-BE49-F238E27FC236}">
                            <a16:creationId xmlns:a16="http://schemas.microsoft.com/office/drawing/2014/main" id="{7298E18B-FE0F-2FD2-F9D6-535CD9E634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2" name="Google Shape;3746;p72">
                        <a:extLst>
                          <a:ext uri="{FF2B5EF4-FFF2-40B4-BE49-F238E27FC236}">
                            <a16:creationId xmlns:a16="http://schemas.microsoft.com/office/drawing/2014/main" id="{4943BD61-321E-AFB5-0DF0-07DBC05114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3" name="Google Shape;3747;p72">
                        <a:extLst>
                          <a:ext uri="{FF2B5EF4-FFF2-40B4-BE49-F238E27FC236}">
                            <a16:creationId xmlns:a16="http://schemas.microsoft.com/office/drawing/2014/main" id="{F76762F1-0A9F-7A56-A4D8-A58CCBDA0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4" name="Google Shape;3748;p72">
                        <a:extLst>
                          <a:ext uri="{FF2B5EF4-FFF2-40B4-BE49-F238E27FC236}">
                            <a16:creationId xmlns:a16="http://schemas.microsoft.com/office/drawing/2014/main" id="{D497E4FD-91C3-5288-BC79-6E1815F22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5" name="Google Shape;3749;p72">
                        <a:extLst>
                          <a:ext uri="{FF2B5EF4-FFF2-40B4-BE49-F238E27FC236}">
                            <a16:creationId xmlns:a16="http://schemas.microsoft.com/office/drawing/2014/main" id="{A9E8FF94-757B-1813-0090-C94440FE9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6" name="Google Shape;3750;p72">
                        <a:extLst>
                          <a:ext uri="{FF2B5EF4-FFF2-40B4-BE49-F238E27FC236}">
                            <a16:creationId xmlns:a16="http://schemas.microsoft.com/office/drawing/2014/main" id="{C401F17A-C663-83D4-FECB-3F1D53DD59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7" name="Google Shape;3751;p72">
                        <a:extLst>
                          <a:ext uri="{FF2B5EF4-FFF2-40B4-BE49-F238E27FC236}">
                            <a16:creationId xmlns:a16="http://schemas.microsoft.com/office/drawing/2014/main" id="{19466727-F717-EB38-8649-23F4AF0B08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8" name="Google Shape;3752;p72">
                        <a:extLst>
                          <a:ext uri="{FF2B5EF4-FFF2-40B4-BE49-F238E27FC236}">
                            <a16:creationId xmlns:a16="http://schemas.microsoft.com/office/drawing/2014/main" id="{15C8DA82-2782-4F03-E3B3-8FE4624BFC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19" name="Google Shape;3753;p72">
                        <a:extLst>
                          <a:ext uri="{FF2B5EF4-FFF2-40B4-BE49-F238E27FC236}">
                            <a16:creationId xmlns:a16="http://schemas.microsoft.com/office/drawing/2014/main" id="{848F734F-392A-FE52-3E89-98C595A197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20" name="Google Shape;3754;p72">
                        <a:extLst>
                          <a:ext uri="{FF2B5EF4-FFF2-40B4-BE49-F238E27FC236}">
                            <a16:creationId xmlns:a16="http://schemas.microsoft.com/office/drawing/2014/main" id="{F21D347F-226C-827F-FC97-7A628CCE72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21" name="Google Shape;3755;p72">
                        <a:extLst>
                          <a:ext uri="{FF2B5EF4-FFF2-40B4-BE49-F238E27FC236}">
                            <a16:creationId xmlns:a16="http://schemas.microsoft.com/office/drawing/2014/main" id="{70394AEF-3D00-1690-3AFC-5682C4A955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322" name="Google Shape;3756;p72">
                        <a:extLst>
                          <a:ext uri="{FF2B5EF4-FFF2-40B4-BE49-F238E27FC236}">
                            <a16:creationId xmlns:a16="http://schemas.microsoft.com/office/drawing/2014/main" id="{774BC928-C1C6-4738-EB61-DE897A6E55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323" name="Google Shape;3757;p72">
                        <a:extLst>
                          <a:ext uri="{FF2B5EF4-FFF2-40B4-BE49-F238E27FC236}">
                            <a16:creationId xmlns:a16="http://schemas.microsoft.com/office/drawing/2014/main" id="{BC81272F-1560-B3C9-81C0-94564F0F03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324" name="Google Shape;3758;p72">
                          <a:extLst>
                            <a:ext uri="{FF2B5EF4-FFF2-40B4-BE49-F238E27FC236}">
                              <a16:creationId xmlns:a16="http://schemas.microsoft.com/office/drawing/2014/main" id="{37CB1C84-8A57-A634-7736-96E8C6B418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5" name="Google Shape;3759;p72">
                          <a:extLst>
                            <a:ext uri="{FF2B5EF4-FFF2-40B4-BE49-F238E27FC236}">
                              <a16:creationId xmlns:a16="http://schemas.microsoft.com/office/drawing/2014/main" id="{12533644-7461-AA80-D416-B35C76ED31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6" name="Google Shape;3760;p72">
                          <a:extLst>
                            <a:ext uri="{FF2B5EF4-FFF2-40B4-BE49-F238E27FC236}">
                              <a16:creationId xmlns:a16="http://schemas.microsoft.com/office/drawing/2014/main" id="{10A7F999-062C-C8C2-0312-A17EDA9C42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7" name="Google Shape;3761;p72">
                          <a:extLst>
                            <a:ext uri="{FF2B5EF4-FFF2-40B4-BE49-F238E27FC236}">
                              <a16:creationId xmlns:a16="http://schemas.microsoft.com/office/drawing/2014/main" id="{A6F7719E-00A0-A335-F401-9FF0B1D9C5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8" name="Google Shape;3762;p72">
                          <a:extLst>
                            <a:ext uri="{FF2B5EF4-FFF2-40B4-BE49-F238E27FC236}">
                              <a16:creationId xmlns:a16="http://schemas.microsoft.com/office/drawing/2014/main" id="{AC8A0463-3D1C-7FBB-AF41-5734D5BA4B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29" name="Google Shape;3763;p72">
                          <a:extLst>
                            <a:ext uri="{FF2B5EF4-FFF2-40B4-BE49-F238E27FC236}">
                              <a16:creationId xmlns:a16="http://schemas.microsoft.com/office/drawing/2014/main" id="{22A424FA-75D0-464A-4062-3DABC420A5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0" name="Google Shape;3764;p72">
                          <a:extLst>
                            <a:ext uri="{FF2B5EF4-FFF2-40B4-BE49-F238E27FC236}">
                              <a16:creationId xmlns:a16="http://schemas.microsoft.com/office/drawing/2014/main" id="{418FEA14-44BA-41D8-9DBF-89C343CC6D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1" name="Google Shape;3765;p72">
                          <a:extLst>
                            <a:ext uri="{FF2B5EF4-FFF2-40B4-BE49-F238E27FC236}">
                              <a16:creationId xmlns:a16="http://schemas.microsoft.com/office/drawing/2014/main" id="{A03048F9-3463-E9EE-B524-2F37E525B9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2" name="Google Shape;3766;p72">
                          <a:extLst>
                            <a:ext uri="{FF2B5EF4-FFF2-40B4-BE49-F238E27FC236}">
                              <a16:creationId xmlns:a16="http://schemas.microsoft.com/office/drawing/2014/main" id="{75450865-729C-91C7-099A-9A58A921D5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3" name="Google Shape;3767;p72">
                          <a:extLst>
                            <a:ext uri="{FF2B5EF4-FFF2-40B4-BE49-F238E27FC236}">
                              <a16:creationId xmlns:a16="http://schemas.microsoft.com/office/drawing/2014/main" id="{68B0A6E1-2D52-51D3-0BDA-3A3BA5DFD4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4" name="Google Shape;3768;p72">
                          <a:extLst>
                            <a:ext uri="{FF2B5EF4-FFF2-40B4-BE49-F238E27FC236}">
                              <a16:creationId xmlns:a16="http://schemas.microsoft.com/office/drawing/2014/main" id="{9A4D3BC7-CE64-6DA5-5284-F0C4AD9943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5" name="Google Shape;3769;p72">
                          <a:extLst>
                            <a:ext uri="{FF2B5EF4-FFF2-40B4-BE49-F238E27FC236}">
                              <a16:creationId xmlns:a16="http://schemas.microsoft.com/office/drawing/2014/main" id="{63CAD46B-5632-F782-5036-0F575E6B15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6" name="Google Shape;3770;p72">
                          <a:extLst>
                            <a:ext uri="{FF2B5EF4-FFF2-40B4-BE49-F238E27FC236}">
                              <a16:creationId xmlns:a16="http://schemas.microsoft.com/office/drawing/2014/main" id="{ED155854-9433-5023-0072-A6A35CFC0F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7" name="Google Shape;3771;p72">
                          <a:extLst>
                            <a:ext uri="{FF2B5EF4-FFF2-40B4-BE49-F238E27FC236}">
                              <a16:creationId xmlns:a16="http://schemas.microsoft.com/office/drawing/2014/main" id="{AAE34D27-2AA5-1520-E8DD-4067E0C6C1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8" name="Google Shape;3772;p72">
                          <a:extLst>
                            <a:ext uri="{FF2B5EF4-FFF2-40B4-BE49-F238E27FC236}">
                              <a16:creationId xmlns:a16="http://schemas.microsoft.com/office/drawing/2014/main" id="{FC77925F-9C70-6FA7-1D05-7B331772E9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39" name="Google Shape;3773;p72">
                          <a:extLst>
                            <a:ext uri="{FF2B5EF4-FFF2-40B4-BE49-F238E27FC236}">
                              <a16:creationId xmlns:a16="http://schemas.microsoft.com/office/drawing/2014/main" id="{1B3D3F83-745C-3FB6-41A7-C4199BFDD4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0" name="Google Shape;3774;p72">
                          <a:extLst>
                            <a:ext uri="{FF2B5EF4-FFF2-40B4-BE49-F238E27FC236}">
                              <a16:creationId xmlns:a16="http://schemas.microsoft.com/office/drawing/2014/main" id="{7001C6BD-00BE-B3A4-0862-07728EA982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1" name="Google Shape;3775;p72">
                          <a:extLst>
                            <a:ext uri="{FF2B5EF4-FFF2-40B4-BE49-F238E27FC236}">
                              <a16:creationId xmlns:a16="http://schemas.microsoft.com/office/drawing/2014/main" id="{E10FA0F7-1E23-8CF8-7842-32B9337375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2" name="Google Shape;3776;p72">
                          <a:extLst>
                            <a:ext uri="{FF2B5EF4-FFF2-40B4-BE49-F238E27FC236}">
                              <a16:creationId xmlns:a16="http://schemas.microsoft.com/office/drawing/2014/main" id="{2E2D45CE-A7F0-BEF5-0920-14C374AE76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3" name="Google Shape;3777;p72">
                          <a:extLst>
                            <a:ext uri="{FF2B5EF4-FFF2-40B4-BE49-F238E27FC236}">
                              <a16:creationId xmlns:a16="http://schemas.microsoft.com/office/drawing/2014/main" id="{A10D9ABA-6558-7AA0-2A16-76B5A72F60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4" name="Google Shape;3778;p72">
                          <a:extLst>
                            <a:ext uri="{FF2B5EF4-FFF2-40B4-BE49-F238E27FC236}">
                              <a16:creationId xmlns:a16="http://schemas.microsoft.com/office/drawing/2014/main" id="{EEC6B6D7-3056-56BD-74D2-CF4B237701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5" name="Google Shape;3779;p72">
                          <a:extLst>
                            <a:ext uri="{FF2B5EF4-FFF2-40B4-BE49-F238E27FC236}">
                              <a16:creationId xmlns:a16="http://schemas.microsoft.com/office/drawing/2014/main" id="{8A5BFDED-9E18-CC30-6675-82B2E710C8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6" name="Google Shape;3780;p72">
                          <a:extLst>
                            <a:ext uri="{FF2B5EF4-FFF2-40B4-BE49-F238E27FC236}">
                              <a16:creationId xmlns:a16="http://schemas.microsoft.com/office/drawing/2014/main" id="{DF223C44-DCBD-99B6-B4D1-234E3DA43E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347" name="Google Shape;3781;p72">
                          <a:extLst>
                            <a:ext uri="{FF2B5EF4-FFF2-40B4-BE49-F238E27FC236}">
                              <a16:creationId xmlns:a16="http://schemas.microsoft.com/office/drawing/2014/main" id="{4A2D2DCE-9B4C-FD07-36AE-7B4DC2828B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1348" name="Google Shape;3782;p72">
                          <a:extLst>
                            <a:ext uri="{FF2B5EF4-FFF2-40B4-BE49-F238E27FC236}">
                              <a16:creationId xmlns:a16="http://schemas.microsoft.com/office/drawing/2014/main" id="{978508DA-1C0F-C4DF-2854-FD9195FA0E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350" name="Google Shape;3783;p72">
                            <a:extLst>
                              <a:ext uri="{FF2B5EF4-FFF2-40B4-BE49-F238E27FC236}">
                                <a16:creationId xmlns:a16="http://schemas.microsoft.com/office/drawing/2014/main" id="{EA9A82AD-A2FF-A30F-BB67-D423FDE172E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1351" name="Google Shape;3784;p72">
                            <a:extLst>
                              <a:ext uri="{FF2B5EF4-FFF2-40B4-BE49-F238E27FC236}">
                                <a16:creationId xmlns:a16="http://schemas.microsoft.com/office/drawing/2014/main" id="{B7EECEC6-7B70-DAD3-8AA2-F42D1E4B175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352" name="Google Shape;3785;p72">
                              <a:extLst>
                                <a:ext uri="{FF2B5EF4-FFF2-40B4-BE49-F238E27FC236}">
                                  <a16:creationId xmlns:a16="http://schemas.microsoft.com/office/drawing/2014/main" id="{15A51A94-670C-BE90-F59A-5E40A74058A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3" name="Google Shape;3786;p72">
                              <a:extLst>
                                <a:ext uri="{FF2B5EF4-FFF2-40B4-BE49-F238E27FC236}">
                                  <a16:creationId xmlns:a16="http://schemas.microsoft.com/office/drawing/2014/main" id="{C7C63E09-1165-3618-F633-352CD0BE2A9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4" name="Google Shape;3787;p72">
                              <a:extLst>
                                <a:ext uri="{FF2B5EF4-FFF2-40B4-BE49-F238E27FC236}">
                                  <a16:creationId xmlns:a16="http://schemas.microsoft.com/office/drawing/2014/main" id="{5237E86E-B7FD-6115-976E-C347FD709CC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5" name="Google Shape;3788;p72">
                              <a:extLst>
                                <a:ext uri="{FF2B5EF4-FFF2-40B4-BE49-F238E27FC236}">
                                  <a16:creationId xmlns:a16="http://schemas.microsoft.com/office/drawing/2014/main" id="{E76118AF-51BC-04CC-E2BF-525D5F60A5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6" name="Google Shape;3789;p72">
                              <a:extLst>
                                <a:ext uri="{FF2B5EF4-FFF2-40B4-BE49-F238E27FC236}">
                                  <a16:creationId xmlns:a16="http://schemas.microsoft.com/office/drawing/2014/main" id="{F48D6A9E-87AE-A874-B855-3B5819EC24E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7" name="Google Shape;3790;p72">
                              <a:extLst>
                                <a:ext uri="{FF2B5EF4-FFF2-40B4-BE49-F238E27FC236}">
                                  <a16:creationId xmlns:a16="http://schemas.microsoft.com/office/drawing/2014/main" id="{B69B4E98-D7ED-D410-AD04-E91CE096843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58" name="Google Shape;3791;p72">
                              <a:extLst>
                                <a:ext uri="{FF2B5EF4-FFF2-40B4-BE49-F238E27FC236}">
                                  <a16:creationId xmlns:a16="http://schemas.microsoft.com/office/drawing/2014/main" id="{0639C16C-0301-4DA5-62B2-DDB6B087790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1359" name="Google Shape;3792;p72">
                              <a:extLst>
                                <a:ext uri="{FF2B5EF4-FFF2-40B4-BE49-F238E27FC236}">
                                  <a16:creationId xmlns:a16="http://schemas.microsoft.com/office/drawing/2014/main" id="{B1F0066D-DFC6-AEF4-9A9C-80FD1D62EBE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363" name="Google Shape;3793;p72">
                                <a:extLst>
                                  <a:ext uri="{FF2B5EF4-FFF2-40B4-BE49-F238E27FC236}">
                                    <a16:creationId xmlns:a16="http://schemas.microsoft.com/office/drawing/2014/main" id="{E9AC6167-C929-4DDD-DACE-F6F1AB36B81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4" name="Google Shape;3794;p72">
                                <a:extLst>
                                  <a:ext uri="{FF2B5EF4-FFF2-40B4-BE49-F238E27FC236}">
                                    <a16:creationId xmlns:a16="http://schemas.microsoft.com/office/drawing/2014/main" id="{96B04BF0-3B01-105B-A623-FFDF0DF1F19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5" name="Google Shape;3795;p72">
                                <a:extLst>
                                  <a:ext uri="{FF2B5EF4-FFF2-40B4-BE49-F238E27FC236}">
                                    <a16:creationId xmlns:a16="http://schemas.microsoft.com/office/drawing/2014/main" id="{A99F4804-2F21-0006-7839-5DD8CEA3709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6" name="Google Shape;3796;p72">
                                <a:extLst>
                                  <a:ext uri="{FF2B5EF4-FFF2-40B4-BE49-F238E27FC236}">
                                    <a16:creationId xmlns:a16="http://schemas.microsoft.com/office/drawing/2014/main" id="{05AB4463-D61C-7D3D-8B2B-2152D089823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7" name="Google Shape;3797;p72">
                                <a:extLst>
                                  <a:ext uri="{FF2B5EF4-FFF2-40B4-BE49-F238E27FC236}">
                                    <a16:creationId xmlns:a16="http://schemas.microsoft.com/office/drawing/2014/main" id="{D3C5731F-2253-1358-549B-2F5162ACB61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8" name="Google Shape;3798;p72">
                                <a:extLst>
                                  <a:ext uri="{FF2B5EF4-FFF2-40B4-BE49-F238E27FC236}">
                                    <a16:creationId xmlns:a16="http://schemas.microsoft.com/office/drawing/2014/main" id="{7B4CC74E-3581-C7ED-4200-BD38C9C37A5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69" name="Google Shape;3799;p72">
                                <a:extLst>
                                  <a:ext uri="{FF2B5EF4-FFF2-40B4-BE49-F238E27FC236}">
                                    <a16:creationId xmlns:a16="http://schemas.microsoft.com/office/drawing/2014/main" id="{1F2A5C47-A726-5355-6C04-7E8056A5C9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0" name="Google Shape;3800;p72">
                                <a:extLst>
                                  <a:ext uri="{FF2B5EF4-FFF2-40B4-BE49-F238E27FC236}">
                                    <a16:creationId xmlns:a16="http://schemas.microsoft.com/office/drawing/2014/main" id="{514088C3-039E-989B-2BC7-18D27EE0BB5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1" name="Google Shape;3801;p72">
                                <a:extLst>
                                  <a:ext uri="{FF2B5EF4-FFF2-40B4-BE49-F238E27FC236}">
                                    <a16:creationId xmlns:a16="http://schemas.microsoft.com/office/drawing/2014/main" id="{075AC242-7E33-CDFB-DB85-B65877DB818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2" name="Google Shape;3802;p72">
                                <a:extLst>
                                  <a:ext uri="{FF2B5EF4-FFF2-40B4-BE49-F238E27FC236}">
                                    <a16:creationId xmlns:a16="http://schemas.microsoft.com/office/drawing/2014/main" id="{22700401-E8BF-2056-F4FE-2C376C77DAB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3" name="Google Shape;3803;p72">
                                <a:extLst>
                                  <a:ext uri="{FF2B5EF4-FFF2-40B4-BE49-F238E27FC236}">
                                    <a16:creationId xmlns:a16="http://schemas.microsoft.com/office/drawing/2014/main" id="{A6BBD97D-E90F-CD19-194A-29428E05997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4" name="Google Shape;3804;p72">
                                <a:extLst>
                                  <a:ext uri="{FF2B5EF4-FFF2-40B4-BE49-F238E27FC236}">
                                    <a16:creationId xmlns:a16="http://schemas.microsoft.com/office/drawing/2014/main" id="{0FEA98C2-C0A8-D716-8790-25C5A7A7D2C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375" name="Google Shape;3805;p72">
                                <a:extLst>
                                  <a:ext uri="{FF2B5EF4-FFF2-40B4-BE49-F238E27FC236}">
                                    <a16:creationId xmlns:a16="http://schemas.microsoft.com/office/drawing/2014/main" id="{ED779048-78A6-9698-34A8-B7498EA20FC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376" name="Google Shape;3806;p72">
                                <a:extLst>
                                  <a:ext uri="{FF2B5EF4-FFF2-40B4-BE49-F238E27FC236}">
                                    <a16:creationId xmlns:a16="http://schemas.microsoft.com/office/drawing/2014/main" id="{DA19CA22-07B6-BF45-6D3E-CDC1886AFAB9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377" name="Google Shape;3807;p72">
                                  <a:extLst>
                                    <a:ext uri="{FF2B5EF4-FFF2-40B4-BE49-F238E27FC236}">
                                      <a16:creationId xmlns:a16="http://schemas.microsoft.com/office/drawing/2014/main" id="{514FE59A-BD63-C08E-4971-0BE8FA7776C5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78" name="Google Shape;3808;p72">
                                  <a:extLst>
                                    <a:ext uri="{FF2B5EF4-FFF2-40B4-BE49-F238E27FC236}">
                                      <a16:creationId xmlns:a16="http://schemas.microsoft.com/office/drawing/2014/main" id="{FE66873C-B933-2D88-BEF3-AFE5E65CF8B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79" name="Google Shape;3809;p72">
                                  <a:extLst>
                                    <a:ext uri="{FF2B5EF4-FFF2-40B4-BE49-F238E27FC236}">
                                      <a16:creationId xmlns:a16="http://schemas.microsoft.com/office/drawing/2014/main" id="{D3DE638E-81D4-2B53-D5EF-D45F4321541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80" name="Google Shape;3810;p72">
                                  <a:extLst>
                                    <a:ext uri="{FF2B5EF4-FFF2-40B4-BE49-F238E27FC236}">
                                      <a16:creationId xmlns:a16="http://schemas.microsoft.com/office/drawing/2014/main" id="{2F721EC7-302E-FCD6-6B05-C7726A14DB2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81" name="Google Shape;3811;p72">
                                  <a:extLst>
                                    <a:ext uri="{FF2B5EF4-FFF2-40B4-BE49-F238E27FC236}">
                                      <a16:creationId xmlns:a16="http://schemas.microsoft.com/office/drawing/2014/main" id="{03FA237C-DC2F-58B0-3D28-C8A4C0F1532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82" name="Google Shape;3812;p72">
                                  <a:extLst>
                                    <a:ext uri="{FF2B5EF4-FFF2-40B4-BE49-F238E27FC236}">
                                      <a16:creationId xmlns:a16="http://schemas.microsoft.com/office/drawing/2014/main" id="{6DFC4127-5EFE-5071-BEDE-9BFE0D1EFB1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383" name="Google Shape;3813;p72">
                                  <a:extLst>
                                    <a:ext uri="{FF2B5EF4-FFF2-40B4-BE49-F238E27FC236}">
                                      <a16:creationId xmlns:a16="http://schemas.microsoft.com/office/drawing/2014/main" id="{0B7F010A-C996-B8D2-A3DB-464F3B8440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384" name="Google Shape;3814;p72">
                                  <a:extLst>
                                    <a:ext uri="{FF2B5EF4-FFF2-40B4-BE49-F238E27FC236}">
                                      <a16:creationId xmlns:a16="http://schemas.microsoft.com/office/drawing/2014/main" id="{E56FD249-9E59-BB12-3AD9-0BC3A3E3F8DE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385" name="Google Shape;3815;p72">
                                    <a:extLst>
                                      <a:ext uri="{FF2B5EF4-FFF2-40B4-BE49-F238E27FC236}">
                                        <a16:creationId xmlns:a16="http://schemas.microsoft.com/office/drawing/2014/main" id="{A9D070DC-B9ED-F97A-86B1-63E696921B2E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386" name="Google Shape;3816;p72">
                                    <a:extLst>
                                      <a:ext uri="{FF2B5EF4-FFF2-40B4-BE49-F238E27FC236}">
                                        <a16:creationId xmlns:a16="http://schemas.microsoft.com/office/drawing/2014/main" id="{D5A41CA9-99A7-8ABB-762F-F8E9424FE427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387" name="Google Shape;3817;p72">
                                    <a:extLst>
                                      <a:ext uri="{FF2B5EF4-FFF2-40B4-BE49-F238E27FC236}">
                                        <a16:creationId xmlns:a16="http://schemas.microsoft.com/office/drawing/2014/main" id="{C327ADEC-8DDB-4827-EBFB-5628EB370D1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388" name="Google Shape;3818;p72">
                                    <a:extLst>
                                      <a:ext uri="{FF2B5EF4-FFF2-40B4-BE49-F238E27FC236}">
                                        <a16:creationId xmlns:a16="http://schemas.microsoft.com/office/drawing/2014/main" id="{D2962845-1BFD-4F6A-A383-92F8D7419AD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389" name="Google Shape;3819;p72">
                                    <a:extLst>
                                      <a:ext uri="{FF2B5EF4-FFF2-40B4-BE49-F238E27FC236}">
                                        <a16:creationId xmlns:a16="http://schemas.microsoft.com/office/drawing/2014/main" id="{6876E440-6054-A1FA-1C3C-063B74C8E412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390" name="Google Shape;3820;p72">
                                    <a:extLst>
                                      <a:ext uri="{FF2B5EF4-FFF2-40B4-BE49-F238E27FC236}">
                                        <a16:creationId xmlns:a16="http://schemas.microsoft.com/office/drawing/2014/main" id="{12626E6C-42D1-C819-1EE5-C62FF18DAEA7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1391" name="Google Shape;3821;p72">
                                      <a:extLst>
                                        <a:ext uri="{FF2B5EF4-FFF2-40B4-BE49-F238E27FC236}">
                                          <a16:creationId xmlns:a16="http://schemas.microsoft.com/office/drawing/2014/main" id="{AC262071-0405-1998-1A9A-0E320877AB2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392" name="Google Shape;3822;p72">
                                      <a:extLst>
                                        <a:ext uri="{FF2B5EF4-FFF2-40B4-BE49-F238E27FC236}">
                                          <a16:creationId xmlns:a16="http://schemas.microsoft.com/office/drawing/2014/main" id="{45644E03-2B95-DA31-E458-6AF560B27E9E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393" name="Google Shape;3823;p72">
                                      <a:extLst>
                                        <a:ext uri="{FF2B5EF4-FFF2-40B4-BE49-F238E27FC236}">
                                          <a16:creationId xmlns:a16="http://schemas.microsoft.com/office/drawing/2014/main" id="{5618D396-AF39-B1B6-08B6-500531D6570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394" name="Google Shape;3824;p72">
                                      <a:extLst>
                                        <a:ext uri="{FF2B5EF4-FFF2-40B4-BE49-F238E27FC236}">
                                          <a16:creationId xmlns:a16="http://schemas.microsoft.com/office/drawing/2014/main" id="{37984377-CFA8-4B49-C072-602B14E9E8FC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1360" name="Google Shape;3825;p72">
                              <a:extLst>
                                <a:ext uri="{FF2B5EF4-FFF2-40B4-BE49-F238E27FC236}">
                                  <a16:creationId xmlns:a16="http://schemas.microsoft.com/office/drawing/2014/main" id="{10057A7D-40F4-DF85-A1F2-935D9281179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61" name="Google Shape;3826;p72">
                              <a:extLst>
                                <a:ext uri="{FF2B5EF4-FFF2-40B4-BE49-F238E27FC236}">
                                  <a16:creationId xmlns:a16="http://schemas.microsoft.com/office/drawing/2014/main" id="{D8B1F76A-44BA-6BB3-DE74-0F42E28169F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362" name="Google Shape;3827;p72">
                              <a:extLst>
                                <a:ext uri="{FF2B5EF4-FFF2-40B4-BE49-F238E27FC236}">
                                  <a16:creationId xmlns:a16="http://schemas.microsoft.com/office/drawing/2014/main" id="{5BF206D3-24DA-270A-B78D-03524F495D9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1349" name="Google Shape;3828;p72">
                          <a:extLst>
                            <a:ext uri="{FF2B5EF4-FFF2-40B4-BE49-F238E27FC236}">
                              <a16:creationId xmlns:a16="http://schemas.microsoft.com/office/drawing/2014/main" id="{E8F239A7-EFEA-469A-62C1-4BAB28A44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977" name="Google Shape;3829;p72">
                <a:extLst>
                  <a:ext uri="{FF2B5EF4-FFF2-40B4-BE49-F238E27FC236}">
                    <a16:creationId xmlns:a16="http://schemas.microsoft.com/office/drawing/2014/main" id="{9057D944-F5F6-BE87-ABB1-478047F6C56D}"/>
                  </a:ext>
                </a:extLst>
              </p:cNvPr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1292" name="Google Shape;3830;p72">
                  <a:extLst>
                    <a:ext uri="{FF2B5EF4-FFF2-40B4-BE49-F238E27FC236}">
                      <a16:creationId xmlns:a16="http://schemas.microsoft.com/office/drawing/2014/main" id="{F71A6FC4-099F-2412-0E44-08A15981CB42}"/>
                    </a:ext>
                  </a:extLst>
                </p:cNvPr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3831;p72">
                  <a:extLst>
                    <a:ext uri="{FF2B5EF4-FFF2-40B4-BE49-F238E27FC236}">
                      <a16:creationId xmlns:a16="http://schemas.microsoft.com/office/drawing/2014/main" id="{C9538CCE-8C06-38E2-130B-F6C5A099DC26}"/>
                    </a:ext>
                  </a:extLst>
                </p:cNvPr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8" name="Google Shape;3832;p72">
                <a:extLst>
                  <a:ext uri="{FF2B5EF4-FFF2-40B4-BE49-F238E27FC236}">
                    <a16:creationId xmlns:a16="http://schemas.microsoft.com/office/drawing/2014/main" id="{CDC309F6-1FB8-1700-FDB2-7418ED8AE3BC}"/>
                  </a:ext>
                </a:extLst>
              </p:cNvPr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1290" name="Google Shape;3833;p72">
                  <a:extLst>
                    <a:ext uri="{FF2B5EF4-FFF2-40B4-BE49-F238E27FC236}">
                      <a16:creationId xmlns:a16="http://schemas.microsoft.com/office/drawing/2014/main" id="{5948E75C-1D58-E2CF-83F8-866C750ADD12}"/>
                    </a:ext>
                  </a:extLst>
                </p:cNvPr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3834;p72">
                  <a:extLst>
                    <a:ext uri="{FF2B5EF4-FFF2-40B4-BE49-F238E27FC236}">
                      <a16:creationId xmlns:a16="http://schemas.microsoft.com/office/drawing/2014/main" id="{7CA4E6AA-EC61-87A6-15B9-23913925946F}"/>
                    </a:ext>
                  </a:extLst>
                </p:cNvPr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9" name="Google Shape;3835;p72">
                <a:extLst>
                  <a:ext uri="{FF2B5EF4-FFF2-40B4-BE49-F238E27FC236}">
                    <a16:creationId xmlns:a16="http://schemas.microsoft.com/office/drawing/2014/main" id="{B9A77967-D4CB-B463-8BE0-C8A926FB609D}"/>
                  </a:ext>
                </a:extLst>
              </p:cNvPr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1288" name="Google Shape;3836;p72">
                  <a:extLst>
                    <a:ext uri="{FF2B5EF4-FFF2-40B4-BE49-F238E27FC236}">
                      <a16:creationId xmlns:a16="http://schemas.microsoft.com/office/drawing/2014/main" id="{C9B39270-3C8F-A0D8-DB16-ADA07A1E8710}"/>
                    </a:ext>
                  </a:extLst>
                </p:cNvPr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3837;p72">
                  <a:extLst>
                    <a:ext uri="{FF2B5EF4-FFF2-40B4-BE49-F238E27FC236}">
                      <a16:creationId xmlns:a16="http://schemas.microsoft.com/office/drawing/2014/main" id="{830EEBB5-F056-B728-0A4B-2E2E78EECC20}"/>
                    </a:ext>
                  </a:extLst>
                </p:cNvPr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0" name="Google Shape;3838;p72">
                <a:extLst>
                  <a:ext uri="{FF2B5EF4-FFF2-40B4-BE49-F238E27FC236}">
                    <a16:creationId xmlns:a16="http://schemas.microsoft.com/office/drawing/2014/main" id="{A598153F-421D-227B-2313-21023CD85C1C}"/>
                  </a:ext>
                </a:extLst>
              </p:cNvPr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1286" name="Google Shape;3839;p72">
                  <a:extLst>
                    <a:ext uri="{FF2B5EF4-FFF2-40B4-BE49-F238E27FC236}">
                      <a16:creationId xmlns:a16="http://schemas.microsoft.com/office/drawing/2014/main" id="{2997653A-A8AF-B7D8-75CD-05DD53EA754D}"/>
                    </a:ext>
                  </a:extLst>
                </p:cNvPr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3840;p72">
                  <a:extLst>
                    <a:ext uri="{FF2B5EF4-FFF2-40B4-BE49-F238E27FC236}">
                      <a16:creationId xmlns:a16="http://schemas.microsoft.com/office/drawing/2014/main" id="{A9E070DD-3A0D-E8B2-7EDD-336C1456ACD7}"/>
                    </a:ext>
                  </a:extLst>
                </p:cNvPr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1" name="Google Shape;3841;p72">
                <a:extLst>
                  <a:ext uri="{FF2B5EF4-FFF2-40B4-BE49-F238E27FC236}">
                    <a16:creationId xmlns:a16="http://schemas.microsoft.com/office/drawing/2014/main" id="{989E03FF-03D4-00D0-EEDF-23121AAFA30D}"/>
                  </a:ext>
                </a:extLst>
              </p:cNvPr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1284" name="Google Shape;3842;p72">
                  <a:extLst>
                    <a:ext uri="{FF2B5EF4-FFF2-40B4-BE49-F238E27FC236}">
                      <a16:creationId xmlns:a16="http://schemas.microsoft.com/office/drawing/2014/main" id="{A17A451C-D502-0C86-AEB2-A19961B4CA5E}"/>
                    </a:ext>
                  </a:extLst>
                </p:cNvPr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3843;p72">
                  <a:extLst>
                    <a:ext uri="{FF2B5EF4-FFF2-40B4-BE49-F238E27FC236}">
                      <a16:creationId xmlns:a16="http://schemas.microsoft.com/office/drawing/2014/main" id="{121EC028-134A-E7BD-4AEB-ED1F3CEB0030}"/>
                    </a:ext>
                  </a:extLst>
                </p:cNvPr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2" name="Google Shape;3844;p72">
                <a:extLst>
                  <a:ext uri="{FF2B5EF4-FFF2-40B4-BE49-F238E27FC236}">
                    <a16:creationId xmlns:a16="http://schemas.microsoft.com/office/drawing/2014/main" id="{953348A5-0CAC-4046-6910-3EFF19F6E3AB}"/>
                  </a:ext>
                </a:extLst>
              </p:cNvPr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1282" name="Google Shape;3845;p72">
                  <a:extLst>
                    <a:ext uri="{FF2B5EF4-FFF2-40B4-BE49-F238E27FC236}">
                      <a16:creationId xmlns:a16="http://schemas.microsoft.com/office/drawing/2014/main" id="{FC8BF04C-547E-AD91-A8FD-CCCA5532603C}"/>
                    </a:ext>
                  </a:extLst>
                </p:cNvPr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3846;p72">
                  <a:extLst>
                    <a:ext uri="{FF2B5EF4-FFF2-40B4-BE49-F238E27FC236}">
                      <a16:creationId xmlns:a16="http://schemas.microsoft.com/office/drawing/2014/main" id="{F02E18FB-A5D6-6972-612F-1998E3F1359D}"/>
                    </a:ext>
                  </a:extLst>
                </p:cNvPr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3" name="Google Shape;3847;p72">
                <a:extLst>
                  <a:ext uri="{FF2B5EF4-FFF2-40B4-BE49-F238E27FC236}">
                    <a16:creationId xmlns:a16="http://schemas.microsoft.com/office/drawing/2014/main" id="{F55F8E7E-0995-25B4-0A20-153F8DB0668E}"/>
                  </a:ext>
                </a:extLst>
              </p:cNvPr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1280" name="Google Shape;3848;p72">
                  <a:extLst>
                    <a:ext uri="{FF2B5EF4-FFF2-40B4-BE49-F238E27FC236}">
                      <a16:creationId xmlns:a16="http://schemas.microsoft.com/office/drawing/2014/main" id="{BB7BCF59-D4A0-2A22-AFF8-C1C42D100F47}"/>
                    </a:ext>
                  </a:extLst>
                </p:cNvPr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3849;p72">
                  <a:extLst>
                    <a:ext uri="{FF2B5EF4-FFF2-40B4-BE49-F238E27FC236}">
                      <a16:creationId xmlns:a16="http://schemas.microsoft.com/office/drawing/2014/main" id="{85A10017-36D9-8D63-9FDA-C2198330AA2C}"/>
                    </a:ext>
                  </a:extLst>
                </p:cNvPr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4" name="Google Shape;3850;p72">
                <a:extLst>
                  <a:ext uri="{FF2B5EF4-FFF2-40B4-BE49-F238E27FC236}">
                    <a16:creationId xmlns:a16="http://schemas.microsoft.com/office/drawing/2014/main" id="{9176DB3C-1A2D-7361-5662-1A377A0447BC}"/>
                  </a:ext>
                </a:extLst>
              </p:cNvPr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1278" name="Google Shape;3851;p72">
                  <a:extLst>
                    <a:ext uri="{FF2B5EF4-FFF2-40B4-BE49-F238E27FC236}">
                      <a16:creationId xmlns:a16="http://schemas.microsoft.com/office/drawing/2014/main" id="{8108C9D6-2772-8AD0-E49A-BF5468615F61}"/>
                    </a:ext>
                  </a:extLst>
                </p:cNvPr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3852;p72">
                  <a:extLst>
                    <a:ext uri="{FF2B5EF4-FFF2-40B4-BE49-F238E27FC236}">
                      <a16:creationId xmlns:a16="http://schemas.microsoft.com/office/drawing/2014/main" id="{5110C3EA-F72D-38FB-60DD-B98F1BE216FF}"/>
                    </a:ext>
                  </a:extLst>
                </p:cNvPr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3853;p72">
                <a:extLst>
                  <a:ext uri="{FF2B5EF4-FFF2-40B4-BE49-F238E27FC236}">
                    <a16:creationId xmlns:a16="http://schemas.microsoft.com/office/drawing/2014/main" id="{F16166D9-0CCE-8676-D3E9-742FC7007C3B}"/>
                  </a:ext>
                </a:extLst>
              </p:cNvPr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1276" name="Google Shape;3854;p72">
                  <a:extLst>
                    <a:ext uri="{FF2B5EF4-FFF2-40B4-BE49-F238E27FC236}">
                      <a16:creationId xmlns:a16="http://schemas.microsoft.com/office/drawing/2014/main" id="{AAAD53D8-6773-BE0E-BEC6-548475D5DE97}"/>
                    </a:ext>
                  </a:extLst>
                </p:cNvPr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3855;p72">
                  <a:extLst>
                    <a:ext uri="{FF2B5EF4-FFF2-40B4-BE49-F238E27FC236}">
                      <a16:creationId xmlns:a16="http://schemas.microsoft.com/office/drawing/2014/main" id="{B18D16A2-3D95-1E48-E11A-178E02FB2C5E}"/>
                    </a:ext>
                  </a:extLst>
                </p:cNvPr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6" name="Google Shape;3856;p72">
                <a:extLst>
                  <a:ext uri="{FF2B5EF4-FFF2-40B4-BE49-F238E27FC236}">
                    <a16:creationId xmlns:a16="http://schemas.microsoft.com/office/drawing/2014/main" id="{CFA358DF-785D-F6A1-6988-DDABDD5D9DCE}"/>
                  </a:ext>
                </a:extLst>
              </p:cNvPr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1274" name="Google Shape;3857;p72">
                  <a:extLst>
                    <a:ext uri="{FF2B5EF4-FFF2-40B4-BE49-F238E27FC236}">
                      <a16:creationId xmlns:a16="http://schemas.microsoft.com/office/drawing/2014/main" id="{5741CB63-ADDC-BF93-B482-2419D6F95A46}"/>
                    </a:ext>
                  </a:extLst>
                </p:cNvPr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3858;p72">
                  <a:extLst>
                    <a:ext uri="{FF2B5EF4-FFF2-40B4-BE49-F238E27FC236}">
                      <a16:creationId xmlns:a16="http://schemas.microsoft.com/office/drawing/2014/main" id="{C721AE0E-DD45-0835-A298-FB47BB1118E7}"/>
                    </a:ext>
                  </a:extLst>
                </p:cNvPr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7" name="Google Shape;3859;p72">
                <a:extLst>
                  <a:ext uri="{FF2B5EF4-FFF2-40B4-BE49-F238E27FC236}">
                    <a16:creationId xmlns:a16="http://schemas.microsoft.com/office/drawing/2014/main" id="{78989EBD-A5DD-8790-C3FA-AE58E6C22281}"/>
                  </a:ext>
                </a:extLst>
              </p:cNvPr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1272" name="Google Shape;3860;p72">
                  <a:extLst>
                    <a:ext uri="{FF2B5EF4-FFF2-40B4-BE49-F238E27FC236}">
                      <a16:creationId xmlns:a16="http://schemas.microsoft.com/office/drawing/2014/main" id="{3EC5BCF4-A63C-3A04-7E54-2895C632F4E9}"/>
                    </a:ext>
                  </a:extLst>
                </p:cNvPr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3861;p72">
                  <a:extLst>
                    <a:ext uri="{FF2B5EF4-FFF2-40B4-BE49-F238E27FC236}">
                      <a16:creationId xmlns:a16="http://schemas.microsoft.com/office/drawing/2014/main" id="{F6849E34-5C00-BC56-C23F-3AC62045AC41}"/>
                    </a:ext>
                  </a:extLst>
                </p:cNvPr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8" name="Google Shape;3862;p72">
                <a:extLst>
                  <a:ext uri="{FF2B5EF4-FFF2-40B4-BE49-F238E27FC236}">
                    <a16:creationId xmlns:a16="http://schemas.microsoft.com/office/drawing/2014/main" id="{86C23832-88DC-384F-6950-99D9A0F803EE}"/>
                  </a:ext>
                </a:extLst>
              </p:cNvPr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1270" name="Google Shape;3863;p72">
                  <a:extLst>
                    <a:ext uri="{FF2B5EF4-FFF2-40B4-BE49-F238E27FC236}">
                      <a16:creationId xmlns:a16="http://schemas.microsoft.com/office/drawing/2014/main" id="{3B60D477-4C1F-2000-DB62-79A2CB1871B1}"/>
                    </a:ext>
                  </a:extLst>
                </p:cNvPr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3864;p72">
                  <a:extLst>
                    <a:ext uri="{FF2B5EF4-FFF2-40B4-BE49-F238E27FC236}">
                      <a16:creationId xmlns:a16="http://schemas.microsoft.com/office/drawing/2014/main" id="{9BA2543A-FD6F-A305-FC06-77649A6533FC}"/>
                    </a:ext>
                  </a:extLst>
                </p:cNvPr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3865;p72">
                <a:extLst>
                  <a:ext uri="{FF2B5EF4-FFF2-40B4-BE49-F238E27FC236}">
                    <a16:creationId xmlns:a16="http://schemas.microsoft.com/office/drawing/2014/main" id="{1A70300C-E182-465F-EAF7-87241C738A40}"/>
                  </a:ext>
                </a:extLst>
              </p:cNvPr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1268" name="Google Shape;3866;p72">
                  <a:extLst>
                    <a:ext uri="{FF2B5EF4-FFF2-40B4-BE49-F238E27FC236}">
                      <a16:creationId xmlns:a16="http://schemas.microsoft.com/office/drawing/2014/main" id="{B361FF27-8169-E88E-FDC6-E0AEE2B5870F}"/>
                    </a:ext>
                  </a:extLst>
                </p:cNvPr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3867;p72">
                  <a:extLst>
                    <a:ext uri="{FF2B5EF4-FFF2-40B4-BE49-F238E27FC236}">
                      <a16:creationId xmlns:a16="http://schemas.microsoft.com/office/drawing/2014/main" id="{2D8720E1-CAA5-F694-BB07-4D4156E9BF8D}"/>
                    </a:ext>
                  </a:extLst>
                </p:cNvPr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0" name="Google Shape;3868;p72">
                <a:extLst>
                  <a:ext uri="{FF2B5EF4-FFF2-40B4-BE49-F238E27FC236}">
                    <a16:creationId xmlns:a16="http://schemas.microsoft.com/office/drawing/2014/main" id="{99C2315B-6DFB-2E2B-1C20-37F1714B18BB}"/>
                  </a:ext>
                </a:extLst>
              </p:cNvPr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1266" name="Google Shape;3869;p72">
                  <a:extLst>
                    <a:ext uri="{FF2B5EF4-FFF2-40B4-BE49-F238E27FC236}">
                      <a16:creationId xmlns:a16="http://schemas.microsoft.com/office/drawing/2014/main" id="{0C4C722D-6091-4140-81F9-519FC8A1225C}"/>
                    </a:ext>
                  </a:extLst>
                </p:cNvPr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3870;p72">
                  <a:extLst>
                    <a:ext uri="{FF2B5EF4-FFF2-40B4-BE49-F238E27FC236}">
                      <a16:creationId xmlns:a16="http://schemas.microsoft.com/office/drawing/2014/main" id="{A9B96F9F-C807-36C2-A567-5DD8B7542CF9}"/>
                    </a:ext>
                  </a:extLst>
                </p:cNvPr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1" name="Google Shape;3871;p72">
                <a:extLst>
                  <a:ext uri="{FF2B5EF4-FFF2-40B4-BE49-F238E27FC236}">
                    <a16:creationId xmlns:a16="http://schemas.microsoft.com/office/drawing/2014/main" id="{5009261F-2EAA-FAF2-26F3-1CD5C639E6DB}"/>
                  </a:ext>
                </a:extLst>
              </p:cNvPr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1264" name="Google Shape;3872;p72">
                  <a:extLst>
                    <a:ext uri="{FF2B5EF4-FFF2-40B4-BE49-F238E27FC236}">
                      <a16:creationId xmlns:a16="http://schemas.microsoft.com/office/drawing/2014/main" id="{AB642BA3-FAA5-3A67-038A-40D325446763}"/>
                    </a:ext>
                  </a:extLst>
                </p:cNvPr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3873;p72">
                  <a:extLst>
                    <a:ext uri="{FF2B5EF4-FFF2-40B4-BE49-F238E27FC236}">
                      <a16:creationId xmlns:a16="http://schemas.microsoft.com/office/drawing/2014/main" id="{BFCBD34F-8065-84DE-D586-F3F78CC0D5EE}"/>
                    </a:ext>
                  </a:extLst>
                </p:cNvPr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2" name="Google Shape;3874;p72">
                <a:extLst>
                  <a:ext uri="{FF2B5EF4-FFF2-40B4-BE49-F238E27FC236}">
                    <a16:creationId xmlns:a16="http://schemas.microsoft.com/office/drawing/2014/main" id="{1DBFD4C6-5C70-C344-4CAE-1C9776865153}"/>
                  </a:ext>
                </a:extLst>
              </p:cNvPr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1262" name="Google Shape;3875;p72">
                  <a:extLst>
                    <a:ext uri="{FF2B5EF4-FFF2-40B4-BE49-F238E27FC236}">
                      <a16:creationId xmlns:a16="http://schemas.microsoft.com/office/drawing/2014/main" id="{33A63C72-71F3-48F7-AAA5-14D593BA7789}"/>
                    </a:ext>
                  </a:extLst>
                </p:cNvPr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3876;p72">
                  <a:extLst>
                    <a:ext uri="{FF2B5EF4-FFF2-40B4-BE49-F238E27FC236}">
                      <a16:creationId xmlns:a16="http://schemas.microsoft.com/office/drawing/2014/main" id="{FF04D8BA-6875-7E15-E1D1-A80DEA2A6E09}"/>
                    </a:ext>
                  </a:extLst>
                </p:cNvPr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3" name="Google Shape;3877;p72">
                <a:extLst>
                  <a:ext uri="{FF2B5EF4-FFF2-40B4-BE49-F238E27FC236}">
                    <a16:creationId xmlns:a16="http://schemas.microsoft.com/office/drawing/2014/main" id="{B72C809D-2A53-EA3F-6851-DA9F9211C763}"/>
                  </a:ext>
                </a:extLst>
              </p:cNvPr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1260" name="Google Shape;3878;p72">
                  <a:extLst>
                    <a:ext uri="{FF2B5EF4-FFF2-40B4-BE49-F238E27FC236}">
                      <a16:creationId xmlns:a16="http://schemas.microsoft.com/office/drawing/2014/main" id="{635DE509-F30B-2DAA-CC92-1BD5712254C7}"/>
                    </a:ext>
                  </a:extLst>
                </p:cNvPr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3879;p72">
                  <a:extLst>
                    <a:ext uri="{FF2B5EF4-FFF2-40B4-BE49-F238E27FC236}">
                      <a16:creationId xmlns:a16="http://schemas.microsoft.com/office/drawing/2014/main" id="{411ECDD7-8B84-2CEB-0A6B-F4993589F5FD}"/>
                    </a:ext>
                  </a:extLst>
                </p:cNvPr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4" name="Google Shape;3880;p72">
                <a:extLst>
                  <a:ext uri="{FF2B5EF4-FFF2-40B4-BE49-F238E27FC236}">
                    <a16:creationId xmlns:a16="http://schemas.microsoft.com/office/drawing/2014/main" id="{A1014E20-8EBD-F330-A260-B818C83C7D2F}"/>
                  </a:ext>
                </a:extLst>
              </p:cNvPr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1258" name="Google Shape;3881;p72">
                  <a:extLst>
                    <a:ext uri="{FF2B5EF4-FFF2-40B4-BE49-F238E27FC236}">
                      <a16:creationId xmlns:a16="http://schemas.microsoft.com/office/drawing/2014/main" id="{8F2D6CCB-8C96-8BBB-26AF-650ED768785E}"/>
                    </a:ext>
                  </a:extLst>
                </p:cNvPr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3882;p72">
                  <a:extLst>
                    <a:ext uri="{FF2B5EF4-FFF2-40B4-BE49-F238E27FC236}">
                      <a16:creationId xmlns:a16="http://schemas.microsoft.com/office/drawing/2014/main" id="{C839A327-FBFA-97EF-A635-CD49D7BA4E47}"/>
                    </a:ext>
                  </a:extLst>
                </p:cNvPr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5" name="Google Shape;3883;p72">
                <a:extLst>
                  <a:ext uri="{FF2B5EF4-FFF2-40B4-BE49-F238E27FC236}">
                    <a16:creationId xmlns:a16="http://schemas.microsoft.com/office/drawing/2014/main" id="{B3FEF6BC-944C-52B9-A4DF-DC627BF7847F}"/>
                  </a:ext>
                </a:extLst>
              </p:cNvPr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1256" name="Google Shape;3884;p72">
                  <a:extLst>
                    <a:ext uri="{FF2B5EF4-FFF2-40B4-BE49-F238E27FC236}">
                      <a16:creationId xmlns:a16="http://schemas.microsoft.com/office/drawing/2014/main" id="{924CD402-6FC5-4C0A-327A-229BEA3A216B}"/>
                    </a:ext>
                  </a:extLst>
                </p:cNvPr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3885;p72">
                  <a:extLst>
                    <a:ext uri="{FF2B5EF4-FFF2-40B4-BE49-F238E27FC236}">
                      <a16:creationId xmlns:a16="http://schemas.microsoft.com/office/drawing/2014/main" id="{2207ED2D-0B7A-97DA-27CA-75C4FB24FCAF}"/>
                    </a:ext>
                  </a:extLst>
                </p:cNvPr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6" name="Google Shape;3886;p72">
                <a:extLst>
                  <a:ext uri="{FF2B5EF4-FFF2-40B4-BE49-F238E27FC236}">
                    <a16:creationId xmlns:a16="http://schemas.microsoft.com/office/drawing/2014/main" id="{24DBDDA5-99DE-4B2C-0E02-C19617101618}"/>
                  </a:ext>
                </a:extLst>
              </p:cNvPr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1254" name="Google Shape;3887;p72">
                  <a:extLst>
                    <a:ext uri="{FF2B5EF4-FFF2-40B4-BE49-F238E27FC236}">
                      <a16:creationId xmlns:a16="http://schemas.microsoft.com/office/drawing/2014/main" id="{2E76CB00-2C0B-6C3E-D9C0-D9FBA654D132}"/>
                    </a:ext>
                  </a:extLst>
                </p:cNvPr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3888;p72">
                  <a:extLst>
                    <a:ext uri="{FF2B5EF4-FFF2-40B4-BE49-F238E27FC236}">
                      <a16:creationId xmlns:a16="http://schemas.microsoft.com/office/drawing/2014/main" id="{4C91A8B2-D73B-E4F8-E59B-276387CA7F15}"/>
                    </a:ext>
                  </a:extLst>
                </p:cNvPr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7" name="Google Shape;3889;p72">
                <a:extLst>
                  <a:ext uri="{FF2B5EF4-FFF2-40B4-BE49-F238E27FC236}">
                    <a16:creationId xmlns:a16="http://schemas.microsoft.com/office/drawing/2014/main" id="{F016495F-59E1-AF93-220E-9421A163F767}"/>
                  </a:ext>
                </a:extLst>
              </p:cNvPr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1252" name="Google Shape;3890;p72">
                  <a:extLst>
                    <a:ext uri="{FF2B5EF4-FFF2-40B4-BE49-F238E27FC236}">
                      <a16:creationId xmlns:a16="http://schemas.microsoft.com/office/drawing/2014/main" id="{F729DDA0-8792-B0CC-2844-42F9603F1E8B}"/>
                    </a:ext>
                  </a:extLst>
                </p:cNvPr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3891;p72">
                  <a:extLst>
                    <a:ext uri="{FF2B5EF4-FFF2-40B4-BE49-F238E27FC236}">
                      <a16:creationId xmlns:a16="http://schemas.microsoft.com/office/drawing/2014/main" id="{213F7492-51EC-4F7B-B329-AF71E14DA390}"/>
                    </a:ext>
                  </a:extLst>
                </p:cNvPr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8" name="Google Shape;3892;p72">
                <a:extLst>
                  <a:ext uri="{FF2B5EF4-FFF2-40B4-BE49-F238E27FC236}">
                    <a16:creationId xmlns:a16="http://schemas.microsoft.com/office/drawing/2014/main" id="{C3B4FD4D-2C79-091C-B1E9-5DD48AB6FBB0}"/>
                  </a:ext>
                </a:extLst>
              </p:cNvPr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1250" name="Google Shape;3893;p72">
                  <a:extLst>
                    <a:ext uri="{FF2B5EF4-FFF2-40B4-BE49-F238E27FC236}">
                      <a16:creationId xmlns:a16="http://schemas.microsoft.com/office/drawing/2014/main" id="{1290743D-076C-EC2E-6FFA-D0D79F0628F7}"/>
                    </a:ext>
                  </a:extLst>
                </p:cNvPr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3894;p72">
                  <a:extLst>
                    <a:ext uri="{FF2B5EF4-FFF2-40B4-BE49-F238E27FC236}">
                      <a16:creationId xmlns:a16="http://schemas.microsoft.com/office/drawing/2014/main" id="{A2C75ED9-B1A0-D9CF-405B-D407527A5B5A}"/>
                    </a:ext>
                  </a:extLst>
                </p:cNvPr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3895;p72">
                <a:extLst>
                  <a:ext uri="{FF2B5EF4-FFF2-40B4-BE49-F238E27FC236}">
                    <a16:creationId xmlns:a16="http://schemas.microsoft.com/office/drawing/2014/main" id="{996EBBF7-39C9-DFCC-D088-01F40AC1896C}"/>
                  </a:ext>
                </a:extLst>
              </p:cNvPr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1248" name="Google Shape;3896;p72">
                  <a:extLst>
                    <a:ext uri="{FF2B5EF4-FFF2-40B4-BE49-F238E27FC236}">
                      <a16:creationId xmlns:a16="http://schemas.microsoft.com/office/drawing/2014/main" id="{C8B32BE0-4EC0-E1AF-9418-DABEF2706BA6}"/>
                    </a:ext>
                  </a:extLst>
                </p:cNvPr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3897;p72">
                  <a:extLst>
                    <a:ext uri="{FF2B5EF4-FFF2-40B4-BE49-F238E27FC236}">
                      <a16:creationId xmlns:a16="http://schemas.microsoft.com/office/drawing/2014/main" id="{F13E3EFF-45D2-9302-F663-32854D2D30BF}"/>
                    </a:ext>
                  </a:extLst>
                </p:cNvPr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0" name="Google Shape;3898;p72">
                <a:extLst>
                  <a:ext uri="{FF2B5EF4-FFF2-40B4-BE49-F238E27FC236}">
                    <a16:creationId xmlns:a16="http://schemas.microsoft.com/office/drawing/2014/main" id="{D5F37605-37F4-1F26-CF32-338C45CE1675}"/>
                  </a:ext>
                </a:extLst>
              </p:cNvPr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1246" name="Google Shape;3899;p72">
                  <a:extLst>
                    <a:ext uri="{FF2B5EF4-FFF2-40B4-BE49-F238E27FC236}">
                      <a16:creationId xmlns:a16="http://schemas.microsoft.com/office/drawing/2014/main" id="{5FBE0F42-3455-3CEE-66C3-0655B422BE33}"/>
                    </a:ext>
                  </a:extLst>
                </p:cNvPr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3900;p72">
                  <a:extLst>
                    <a:ext uri="{FF2B5EF4-FFF2-40B4-BE49-F238E27FC236}">
                      <a16:creationId xmlns:a16="http://schemas.microsoft.com/office/drawing/2014/main" id="{EF17B0B5-D6AC-DA3E-8242-A229826DD92C}"/>
                    </a:ext>
                  </a:extLst>
                </p:cNvPr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1" name="Google Shape;3901;p72">
                <a:extLst>
                  <a:ext uri="{FF2B5EF4-FFF2-40B4-BE49-F238E27FC236}">
                    <a16:creationId xmlns:a16="http://schemas.microsoft.com/office/drawing/2014/main" id="{80BB2EA1-59F0-2E12-C1B4-0347FE5FFC30}"/>
                  </a:ext>
                </a:extLst>
              </p:cNvPr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1244" name="Google Shape;3902;p72">
                  <a:extLst>
                    <a:ext uri="{FF2B5EF4-FFF2-40B4-BE49-F238E27FC236}">
                      <a16:creationId xmlns:a16="http://schemas.microsoft.com/office/drawing/2014/main" id="{715E27FB-D2D9-D99E-B159-9FE5920D66FF}"/>
                    </a:ext>
                  </a:extLst>
                </p:cNvPr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3903;p72">
                  <a:extLst>
                    <a:ext uri="{FF2B5EF4-FFF2-40B4-BE49-F238E27FC236}">
                      <a16:creationId xmlns:a16="http://schemas.microsoft.com/office/drawing/2014/main" id="{2215079F-AA7D-64AE-831C-DE0192432D0F}"/>
                    </a:ext>
                  </a:extLst>
                </p:cNvPr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2" name="Google Shape;3904;p72">
                <a:extLst>
                  <a:ext uri="{FF2B5EF4-FFF2-40B4-BE49-F238E27FC236}">
                    <a16:creationId xmlns:a16="http://schemas.microsoft.com/office/drawing/2014/main" id="{B342B7DE-3783-D9CC-990D-24CEBE874EF3}"/>
                  </a:ext>
                </a:extLst>
              </p:cNvPr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1242" name="Google Shape;3905;p72">
                  <a:extLst>
                    <a:ext uri="{FF2B5EF4-FFF2-40B4-BE49-F238E27FC236}">
                      <a16:creationId xmlns:a16="http://schemas.microsoft.com/office/drawing/2014/main" id="{4EB067DA-4C4F-A807-1725-B547C10DDF28}"/>
                    </a:ext>
                  </a:extLst>
                </p:cNvPr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3906;p72">
                  <a:extLst>
                    <a:ext uri="{FF2B5EF4-FFF2-40B4-BE49-F238E27FC236}">
                      <a16:creationId xmlns:a16="http://schemas.microsoft.com/office/drawing/2014/main" id="{A1E9EE6C-69DB-6740-5C90-4458A03CBF6E}"/>
                    </a:ext>
                  </a:extLst>
                </p:cNvPr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3" name="Google Shape;3907;p72">
                <a:extLst>
                  <a:ext uri="{FF2B5EF4-FFF2-40B4-BE49-F238E27FC236}">
                    <a16:creationId xmlns:a16="http://schemas.microsoft.com/office/drawing/2014/main" id="{58004A9E-609F-E649-F5EF-8F1E67BF4696}"/>
                  </a:ext>
                </a:extLst>
              </p:cNvPr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1240" name="Google Shape;3908;p72">
                  <a:extLst>
                    <a:ext uri="{FF2B5EF4-FFF2-40B4-BE49-F238E27FC236}">
                      <a16:creationId xmlns:a16="http://schemas.microsoft.com/office/drawing/2014/main" id="{6BCF0632-8209-D86C-EA4F-FF3D242D3103}"/>
                    </a:ext>
                  </a:extLst>
                </p:cNvPr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3909;p72">
                  <a:extLst>
                    <a:ext uri="{FF2B5EF4-FFF2-40B4-BE49-F238E27FC236}">
                      <a16:creationId xmlns:a16="http://schemas.microsoft.com/office/drawing/2014/main" id="{3CE1E24D-6382-86E8-C283-0EBBE454319B}"/>
                    </a:ext>
                  </a:extLst>
                </p:cNvPr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4" name="Google Shape;3910;p72">
                <a:extLst>
                  <a:ext uri="{FF2B5EF4-FFF2-40B4-BE49-F238E27FC236}">
                    <a16:creationId xmlns:a16="http://schemas.microsoft.com/office/drawing/2014/main" id="{707875AA-92A7-A34A-A9FB-C368127F5F6C}"/>
                  </a:ext>
                </a:extLst>
              </p:cNvPr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1238" name="Google Shape;3911;p72">
                  <a:extLst>
                    <a:ext uri="{FF2B5EF4-FFF2-40B4-BE49-F238E27FC236}">
                      <a16:creationId xmlns:a16="http://schemas.microsoft.com/office/drawing/2014/main" id="{36BD9659-424C-7D5B-75E9-14938633614D}"/>
                    </a:ext>
                  </a:extLst>
                </p:cNvPr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3912;p72">
                  <a:extLst>
                    <a:ext uri="{FF2B5EF4-FFF2-40B4-BE49-F238E27FC236}">
                      <a16:creationId xmlns:a16="http://schemas.microsoft.com/office/drawing/2014/main" id="{CE6810AE-FC2E-F29E-18FB-84B83C3B1C44}"/>
                    </a:ext>
                  </a:extLst>
                </p:cNvPr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5" name="Google Shape;3913;p72">
                <a:extLst>
                  <a:ext uri="{FF2B5EF4-FFF2-40B4-BE49-F238E27FC236}">
                    <a16:creationId xmlns:a16="http://schemas.microsoft.com/office/drawing/2014/main" id="{1E3DC7E9-D548-1AA8-22CA-BAB2CC04C1B0}"/>
                  </a:ext>
                </a:extLst>
              </p:cNvPr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1236" name="Google Shape;3914;p72">
                  <a:extLst>
                    <a:ext uri="{FF2B5EF4-FFF2-40B4-BE49-F238E27FC236}">
                      <a16:creationId xmlns:a16="http://schemas.microsoft.com/office/drawing/2014/main" id="{A9C7A3A2-110A-3CC4-70A0-3FE55CCBD443}"/>
                    </a:ext>
                  </a:extLst>
                </p:cNvPr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3915;p72">
                  <a:extLst>
                    <a:ext uri="{FF2B5EF4-FFF2-40B4-BE49-F238E27FC236}">
                      <a16:creationId xmlns:a16="http://schemas.microsoft.com/office/drawing/2014/main" id="{B815E780-9402-7643-C35F-6B0D46E3BDA0}"/>
                    </a:ext>
                  </a:extLst>
                </p:cNvPr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6" name="Google Shape;3916;p72">
                <a:extLst>
                  <a:ext uri="{FF2B5EF4-FFF2-40B4-BE49-F238E27FC236}">
                    <a16:creationId xmlns:a16="http://schemas.microsoft.com/office/drawing/2014/main" id="{3F695263-11B4-68CF-22DD-6A54D329006A}"/>
                  </a:ext>
                </a:extLst>
              </p:cNvPr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1234" name="Google Shape;3917;p72">
                  <a:extLst>
                    <a:ext uri="{FF2B5EF4-FFF2-40B4-BE49-F238E27FC236}">
                      <a16:creationId xmlns:a16="http://schemas.microsoft.com/office/drawing/2014/main" id="{F325345F-E0AB-5598-84AA-7DEF6651CD27}"/>
                    </a:ext>
                  </a:extLst>
                </p:cNvPr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3918;p72">
                  <a:extLst>
                    <a:ext uri="{FF2B5EF4-FFF2-40B4-BE49-F238E27FC236}">
                      <a16:creationId xmlns:a16="http://schemas.microsoft.com/office/drawing/2014/main" id="{BDD9019E-45D2-9A00-DA3A-4BDFE71A8B39}"/>
                    </a:ext>
                  </a:extLst>
                </p:cNvPr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7" name="Google Shape;3919;p72">
                <a:extLst>
                  <a:ext uri="{FF2B5EF4-FFF2-40B4-BE49-F238E27FC236}">
                    <a16:creationId xmlns:a16="http://schemas.microsoft.com/office/drawing/2014/main" id="{B74F8691-F30D-3D9B-DC07-8941DA2D3D0B}"/>
                  </a:ext>
                </a:extLst>
              </p:cNvPr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1232" name="Google Shape;3920;p72">
                  <a:extLst>
                    <a:ext uri="{FF2B5EF4-FFF2-40B4-BE49-F238E27FC236}">
                      <a16:creationId xmlns:a16="http://schemas.microsoft.com/office/drawing/2014/main" id="{75205FFD-8C54-7163-5727-640C5F283C76}"/>
                    </a:ext>
                  </a:extLst>
                </p:cNvPr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3921;p72">
                  <a:extLst>
                    <a:ext uri="{FF2B5EF4-FFF2-40B4-BE49-F238E27FC236}">
                      <a16:creationId xmlns:a16="http://schemas.microsoft.com/office/drawing/2014/main" id="{D5ACF7AF-A91A-7EC8-8EF6-279D4B7DFD8B}"/>
                    </a:ext>
                  </a:extLst>
                </p:cNvPr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8" name="Google Shape;3922;p72">
                <a:extLst>
                  <a:ext uri="{FF2B5EF4-FFF2-40B4-BE49-F238E27FC236}">
                    <a16:creationId xmlns:a16="http://schemas.microsoft.com/office/drawing/2014/main" id="{74ACDDC0-AF2A-5FBE-0A1B-496992B227B7}"/>
                  </a:ext>
                </a:extLst>
              </p:cNvPr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1230" name="Google Shape;3923;p72">
                  <a:extLst>
                    <a:ext uri="{FF2B5EF4-FFF2-40B4-BE49-F238E27FC236}">
                      <a16:creationId xmlns:a16="http://schemas.microsoft.com/office/drawing/2014/main" id="{BF4497C4-85A6-2253-D01C-7E082FC3CA79}"/>
                    </a:ext>
                  </a:extLst>
                </p:cNvPr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3924;p72">
                  <a:extLst>
                    <a:ext uri="{FF2B5EF4-FFF2-40B4-BE49-F238E27FC236}">
                      <a16:creationId xmlns:a16="http://schemas.microsoft.com/office/drawing/2014/main" id="{85F17B1E-AA11-A404-C277-114AB0599CBF}"/>
                    </a:ext>
                  </a:extLst>
                </p:cNvPr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3925;p72">
                <a:extLst>
                  <a:ext uri="{FF2B5EF4-FFF2-40B4-BE49-F238E27FC236}">
                    <a16:creationId xmlns:a16="http://schemas.microsoft.com/office/drawing/2014/main" id="{AB5291DB-E858-084F-6183-559D5BB9D48A}"/>
                  </a:ext>
                </a:extLst>
              </p:cNvPr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1228" name="Google Shape;3926;p72">
                  <a:extLst>
                    <a:ext uri="{FF2B5EF4-FFF2-40B4-BE49-F238E27FC236}">
                      <a16:creationId xmlns:a16="http://schemas.microsoft.com/office/drawing/2014/main" id="{61BB6A18-30DB-5A72-AFB6-D9E096F4E947}"/>
                    </a:ext>
                  </a:extLst>
                </p:cNvPr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3927;p72">
                  <a:extLst>
                    <a:ext uri="{FF2B5EF4-FFF2-40B4-BE49-F238E27FC236}">
                      <a16:creationId xmlns:a16="http://schemas.microsoft.com/office/drawing/2014/main" id="{EE77EEDE-E5B9-05A9-C32B-71CE27BA6F3F}"/>
                    </a:ext>
                  </a:extLst>
                </p:cNvPr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0" name="Google Shape;3928;p72">
                <a:extLst>
                  <a:ext uri="{FF2B5EF4-FFF2-40B4-BE49-F238E27FC236}">
                    <a16:creationId xmlns:a16="http://schemas.microsoft.com/office/drawing/2014/main" id="{961DAA7C-78F2-F044-D30E-D8B14A3B6873}"/>
                  </a:ext>
                </a:extLst>
              </p:cNvPr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1226" name="Google Shape;3929;p72">
                  <a:extLst>
                    <a:ext uri="{FF2B5EF4-FFF2-40B4-BE49-F238E27FC236}">
                      <a16:creationId xmlns:a16="http://schemas.microsoft.com/office/drawing/2014/main" id="{671D2DA8-F08B-DF5E-6835-94CB377D1560}"/>
                    </a:ext>
                  </a:extLst>
                </p:cNvPr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3930;p72">
                  <a:extLst>
                    <a:ext uri="{FF2B5EF4-FFF2-40B4-BE49-F238E27FC236}">
                      <a16:creationId xmlns:a16="http://schemas.microsoft.com/office/drawing/2014/main" id="{34157D2F-1E64-2767-781A-1B66A78E06D0}"/>
                    </a:ext>
                  </a:extLst>
                </p:cNvPr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1" name="Google Shape;3931;p72">
                <a:extLst>
                  <a:ext uri="{FF2B5EF4-FFF2-40B4-BE49-F238E27FC236}">
                    <a16:creationId xmlns:a16="http://schemas.microsoft.com/office/drawing/2014/main" id="{129D7120-D28A-DA3A-69F4-D61EAA6CB928}"/>
                  </a:ext>
                </a:extLst>
              </p:cNvPr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1224" name="Google Shape;3932;p72">
                  <a:extLst>
                    <a:ext uri="{FF2B5EF4-FFF2-40B4-BE49-F238E27FC236}">
                      <a16:creationId xmlns:a16="http://schemas.microsoft.com/office/drawing/2014/main" id="{247995F8-A5CF-2EFF-34D9-EBE8D70A0C6F}"/>
                    </a:ext>
                  </a:extLst>
                </p:cNvPr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3933;p72">
                  <a:extLst>
                    <a:ext uri="{FF2B5EF4-FFF2-40B4-BE49-F238E27FC236}">
                      <a16:creationId xmlns:a16="http://schemas.microsoft.com/office/drawing/2014/main" id="{362617D3-B37C-EA9F-35E1-19F705FE379D}"/>
                    </a:ext>
                  </a:extLst>
                </p:cNvPr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2" name="Google Shape;3934;p72">
                <a:extLst>
                  <a:ext uri="{FF2B5EF4-FFF2-40B4-BE49-F238E27FC236}">
                    <a16:creationId xmlns:a16="http://schemas.microsoft.com/office/drawing/2014/main" id="{26290D1F-6C4F-C842-2A9F-78459D5A5FEB}"/>
                  </a:ext>
                </a:extLst>
              </p:cNvPr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1222" name="Google Shape;3935;p72">
                  <a:extLst>
                    <a:ext uri="{FF2B5EF4-FFF2-40B4-BE49-F238E27FC236}">
                      <a16:creationId xmlns:a16="http://schemas.microsoft.com/office/drawing/2014/main" id="{6E57EAF3-91B2-56B2-2F83-B0784FDECCF0}"/>
                    </a:ext>
                  </a:extLst>
                </p:cNvPr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3936;p72">
                  <a:extLst>
                    <a:ext uri="{FF2B5EF4-FFF2-40B4-BE49-F238E27FC236}">
                      <a16:creationId xmlns:a16="http://schemas.microsoft.com/office/drawing/2014/main" id="{4B0D0626-DA5A-77D1-D354-AD1C2E26E6A4}"/>
                    </a:ext>
                  </a:extLst>
                </p:cNvPr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3" name="Google Shape;3937;p72">
                <a:extLst>
                  <a:ext uri="{FF2B5EF4-FFF2-40B4-BE49-F238E27FC236}">
                    <a16:creationId xmlns:a16="http://schemas.microsoft.com/office/drawing/2014/main" id="{B2DD2EE2-7DF9-4BFF-C5A6-9DFD00654976}"/>
                  </a:ext>
                </a:extLst>
              </p:cNvPr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1220" name="Google Shape;3938;p72">
                  <a:extLst>
                    <a:ext uri="{FF2B5EF4-FFF2-40B4-BE49-F238E27FC236}">
                      <a16:creationId xmlns:a16="http://schemas.microsoft.com/office/drawing/2014/main" id="{66A95523-22EF-8451-8691-649CC5FE1647}"/>
                    </a:ext>
                  </a:extLst>
                </p:cNvPr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3939;p72">
                  <a:extLst>
                    <a:ext uri="{FF2B5EF4-FFF2-40B4-BE49-F238E27FC236}">
                      <a16:creationId xmlns:a16="http://schemas.microsoft.com/office/drawing/2014/main" id="{054C26D9-E012-5472-484E-10656E925AC2}"/>
                    </a:ext>
                  </a:extLst>
                </p:cNvPr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4" name="Google Shape;3940;p72">
                <a:extLst>
                  <a:ext uri="{FF2B5EF4-FFF2-40B4-BE49-F238E27FC236}">
                    <a16:creationId xmlns:a16="http://schemas.microsoft.com/office/drawing/2014/main" id="{0FAEE44C-488E-C647-2ECA-64B2F664D0AE}"/>
                  </a:ext>
                </a:extLst>
              </p:cNvPr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1218" name="Google Shape;3941;p72">
                  <a:extLst>
                    <a:ext uri="{FF2B5EF4-FFF2-40B4-BE49-F238E27FC236}">
                      <a16:creationId xmlns:a16="http://schemas.microsoft.com/office/drawing/2014/main" id="{4F68B7F5-3C36-3CD8-A4F0-606BBA255436}"/>
                    </a:ext>
                  </a:extLst>
                </p:cNvPr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3942;p72">
                  <a:extLst>
                    <a:ext uri="{FF2B5EF4-FFF2-40B4-BE49-F238E27FC236}">
                      <a16:creationId xmlns:a16="http://schemas.microsoft.com/office/drawing/2014/main" id="{942F7E97-E090-AF50-1D5D-CB6EB93C5CFD}"/>
                    </a:ext>
                  </a:extLst>
                </p:cNvPr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5" name="Google Shape;3943;p72">
                <a:extLst>
                  <a:ext uri="{FF2B5EF4-FFF2-40B4-BE49-F238E27FC236}">
                    <a16:creationId xmlns:a16="http://schemas.microsoft.com/office/drawing/2014/main" id="{ACCF542F-25AA-6EA8-BD50-058A193A20E8}"/>
                  </a:ext>
                </a:extLst>
              </p:cNvPr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1216" name="Google Shape;3944;p72">
                  <a:extLst>
                    <a:ext uri="{FF2B5EF4-FFF2-40B4-BE49-F238E27FC236}">
                      <a16:creationId xmlns:a16="http://schemas.microsoft.com/office/drawing/2014/main" id="{2E8D5474-7C62-E489-581A-D9735462B7D9}"/>
                    </a:ext>
                  </a:extLst>
                </p:cNvPr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3945;p72">
                  <a:extLst>
                    <a:ext uri="{FF2B5EF4-FFF2-40B4-BE49-F238E27FC236}">
                      <a16:creationId xmlns:a16="http://schemas.microsoft.com/office/drawing/2014/main" id="{0EAD2720-819E-B1C8-6E96-CBFD22B4B30C}"/>
                    </a:ext>
                  </a:extLst>
                </p:cNvPr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6" name="Google Shape;3946;p72">
                <a:extLst>
                  <a:ext uri="{FF2B5EF4-FFF2-40B4-BE49-F238E27FC236}">
                    <a16:creationId xmlns:a16="http://schemas.microsoft.com/office/drawing/2014/main" id="{FD990B8C-F122-758C-0F52-94D4B042E103}"/>
                  </a:ext>
                </a:extLst>
              </p:cNvPr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1214" name="Google Shape;3947;p72">
                  <a:extLst>
                    <a:ext uri="{FF2B5EF4-FFF2-40B4-BE49-F238E27FC236}">
                      <a16:creationId xmlns:a16="http://schemas.microsoft.com/office/drawing/2014/main" id="{2D54ED38-F4FD-D95A-04C8-86A4DDB4A022}"/>
                    </a:ext>
                  </a:extLst>
                </p:cNvPr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3948;p72">
                  <a:extLst>
                    <a:ext uri="{FF2B5EF4-FFF2-40B4-BE49-F238E27FC236}">
                      <a16:creationId xmlns:a16="http://schemas.microsoft.com/office/drawing/2014/main" id="{6768744C-1DD2-FAE2-7854-B23F3F883A57}"/>
                    </a:ext>
                  </a:extLst>
                </p:cNvPr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7" name="Google Shape;3949;p72">
                <a:extLst>
                  <a:ext uri="{FF2B5EF4-FFF2-40B4-BE49-F238E27FC236}">
                    <a16:creationId xmlns:a16="http://schemas.microsoft.com/office/drawing/2014/main" id="{A71B7659-074E-7888-5ED9-E5603A8E00B5}"/>
                  </a:ext>
                </a:extLst>
              </p:cNvPr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1212" name="Google Shape;3950;p72">
                  <a:extLst>
                    <a:ext uri="{FF2B5EF4-FFF2-40B4-BE49-F238E27FC236}">
                      <a16:creationId xmlns:a16="http://schemas.microsoft.com/office/drawing/2014/main" id="{61F405B1-36CD-D35C-F566-C95FEC1669E2}"/>
                    </a:ext>
                  </a:extLst>
                </p:cNvPr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3951;p72">
                  <a:extLst>
                    <a:ext uri="{FF2B5EF4-FFF2-40B4-BE49-F238E27FC236}">
                      <a16:creationId xmlns:a16="http://schemas.microsoft.com/office/drawing/2014/main" id="{60A0E7FC-6379-A47C-BD6D-FC08DD410254}"/>
                    </a:ext>
                  </a:extLst>
                </p:cNvPr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8" name="Google Shape;3952;p72">
                <a:extLst>
                  <a:ext uri="{FF2B5EF4-FFF2-40B4-BE49-F238E27FC236}">
                    <a16:creationId xmlns:a16="http://schemas.microsoft.com/office/drawing/2014/main" id="{C73D3203-1B33-30CE-7985-5298BD57364E}"/>
                  </a:ext>
                </a:extLst>
              </p:cNvPr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1210" name="Google Shape;3953;p72">
                  <a:extLst>
                    <a:ext uri="{FF2B5EF4-FFF2-40B4-BE49-F238E27FC236}">
                      <a16:creationId xmlns:a16="http://schemas.microsoft.com/office/drawing/2014/main" id="{883603CE-673C-0505-8E7E-58A61FD3415C}"/>
                    </a:ext>
                  </a:extLst>
                </p:cNvPr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3954;p72">
                  <a:extLst>
                    <a:ext uri="{FF2B5EF4-FFF2-40B4-BE49-F238E27FC236}">
                      <a16:creationId xmlns:a16="http://schemas.microsoft.com/office/drawing/2014/main" id="{F7A33517-A1EF-2331-56F3-649AE04D20B0}"/>
                    </a:ext>
                  </a:extLst>
                </p:cNvPr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3955;p72">
                <a:extLst>
                  <a:ext uri="{FF2B5EF4-FFF2-40B4-BE49-F238E27FC236}">
                    <a16:creationId xmlns:a16="http://schemas.microsoft.com/office/drawing/2014/main" id="{3F795EA1-A337-283F-61C6-0343CE708F4F}"/>
                  </a:ext>
                </a:extLst>
              </p:cNvPr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1208" name="Google Shape;3956;p72">
                  <a:extLst>
                    <a:ext uri="{FF2B5EF4-FFF2-40B4-BE49-F238E27FC236}">
                      <a16:creationId xmlns:a16="http://schemas.microsoft.com/office/drawing/2014/main" id="{67C22245-6E9F-9673-A010-249F01FA3B4F}"/>
                    </a:ext>
                  </a:extLst>
                </p:cNvPr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3957;p72">
                  <a:extLst>
                    <a:ext uri="{FF2B5EF4-FFF2-40B4-BE49-F238E27FC236}">
                      <a16:creationId xmlns:a16="http://schemas.microsoft.com/office/drawing/2014/main" id="{F65F6A97-1B86-328B-6C3A-18F0944C1C4E}"/>
                    </a:ext>
                  </a:extLst>
                </p:cNvPr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0" name="Google Shape;3958;p72">
                <a:extLst>
                  <a:ext uri="{FF2B5EF4-FFF2-40B4-BE49-F238E27FC236}">
                    <a16:creationId xmlns:a16="http://schemas.microsoft.com/office/drawing/2014/main" id="{8B9A28E2-6642-7D78-9FA0-817BE4BA91C8}"/>
                  </a:ext>
                </a:extLst>
              </p:cNvPr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1206" name="Google Shape;3959;p72">
                  <a:extLst>
                    <a:ext uri="{FF2B5EF4-FFF2-40B4-BE49-F238E27FC236}">
                      <a16:creationId xmlns:a16="http://schemas.microsoft.com/office/drawing/2014/main" id="{342D0076-60BD-6E1A-BF23-92CA394EE6DD}"/>
                    </a:ext>
                  </a:extLst>
                </p:cNvPr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3960;p72">
                  <a:extLst>
                    <a:ext uri="{FF2B5EF4-FFF2-40B4-BE49-F238E27FC236}">
                      <a16:creationId xmlns:a16="http://schemas.microsoft.com/office/drawing/2014/main" id="{FC2E1AC6-6CB0-B4BD-E1B0-2D60AEB513F2}"/>
                    </a:ext>
                  </a:extLst>
                </p:cNvPr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1" name="Google Shape;3961;p72">
                <a:extLst>
                  <a:ext uri="{FF2B5EF4-FFF2-40B4-BE49-F238E27FC236}">
                    <a16:creationId xmlns:a16="http://schemas.microsoft.com/office/drawing/2014/main" id="{559FA504-C82B-10CF-6E8F-5CF82B76C515}"/>
                  </a:ext>
                </a:extLst>
              </p:cNvPr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1204" name="Google Shape;3962;p72">
                  <a:extLst>
                    <a:ext uri="{FF2B5EF4-FFF2-40B4-BE49-F238E27FC236}">
                      <a16:creationId xmlns:a16="http://schemas.microsoft.com/office/drawing/2014/main" id="{0AB00C7C-B68C-17F7-BFCC-32D996D3F53A}"/>
                    </a:ext>
                  </a:extLst>
                </p:cNvPr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3963;p72">
                  <a:extLst>
                    <a:ext uri="{FF2B5EF4-FFF2-40B4-BE49-F238E27FC236}">
                      <a16:creationId xmlns:a16="http://schemas.microsoft.com/office/drawing/2014/main" id="{657F430E-93E4-3763-28B1-04304DD0C023}"/>
                    </a:ext>
                  </a:extLst>
                </p:cNvPr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2" name="Google Shape;3964;p72">
                <a:extLst>
                  <a:ext uri="{FF2B5EF4-FFF2-40B4-BE49-F238E27FC236}">
                    <a16:creationId xmlns:a16="http://schemas.microsoft.com/office/drawing/2014/main" id="{E365AB63-5F35-B023-9253-1CD1BB2B8D49}"/>
                  </a:ext>
                </a:extLst>
              </p:cNvPr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1202" name="Google Shape;3965;p72">
                  <a:extLst>
                    <a:ext uri="{FF2B5EF4-FFF2-40B4-BE49-F238E27FC236}">
                      <a16:creationId xmlns:a16="http://schemas.microsoft.com/office/drawing/2014/main" id="{40DFB5FF-A7A1-0305-CC05-2C6A851BC715}"/>
                    </a:ext>
                  </a:extLst>
                </p:cNvPr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3966;p72">
                  <a:extLst>
                    <a:ext uri="{FF2B5EF4-FFF2-40B4-BE49-F238E27FC236}">
                      <a16:creationId xmlns:a16="http://schemas.microsoft.com/office/drawing/2014/main" id="{C77548FE-1FBC-A7E1-BBEA-AA91D9B3512E}"/>
                    </a:ext>
                  </a:extLst>
                </p:cNvPr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3" name="Google Shape;3967;p72">
                <a:extLst>
                  <a:ext uri="{FF2B5EF4-FFF2-40B4-BE49-F238E27FC236}">
                    <a16:creationId xmlns:a16="http://schemas.microsoft.com/office/drawing/2014/main" id="{3F1A1C31-5170-BEFC-5387-93725E096C69}"/>
                  </a:ext>
                </a:extLst>
              </p:cNvPr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1200" name="Google Shape;3968;p72">
                  <a:extLst>
                    <a:ext uri="{FF2B5EF4-FFF2-40B4-BE49-F238E27FC236}">
                      <a16:creationId xmlns:a16="http://schemas.microsoft.com/office/drawing/2014/main" id="{7625AACE-4491-5C1F-8063-A7A37A469222}"/>
                    </a:ext>
                  </a:extLst>
                </p:cNvPr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3969;p72">
                  <a:extLst>
                    <a:ext uri="{FF2B5EF4-FFF2-40B4-BE49-F238E27FC236}">
                      <a16:creationId xmlns:a16="http://schemas.microsoft.com/office/drawing/2014/main" id="{A9B88F57-A14D-3ADE-21E1-7BC0D4C5C04E}"/>
                    </a:ext>
                  </a:extLst>
                </p:cNvPr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3970;p72">
                <a:extLst>
                  <a:ext uri="{FF2B5EF4-FFF2-40B4-BE49-F238E27FC236}">
                    <a16:creationId xmlns:a16="http://schemas.microsoft.com/office/drawing/2014/main" id="{6AF27D7F-28AF-46E6-F030-5F800D16F686}"/>
                  </a:ext>
                </a:extLst>
              </p:cNvPr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1198" name="Google Shape;3971;p72">
                  <a:extLst>
                    <a:ext uri="{FF2B5EF4-FFF2-40B4-BE49-F238E27FC236}">
                      <a16:creationId xmlns:a16="http://schemas.microsoft.com/office/drawing/2014/main" id="{20EAE532-1397-0152-C2E6-4AB254610E2E}"/>
                    </a:ext>
                  </a:extLst>
                </p:cNvPr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3972;p72">
                  <a:extLst>
                    <a:ext uri="{FF2B5EF4-FFF2-40B4-BE49-F238E27FC236}">
                      <a16:creationId xmlns:a16="http://schemas.microsoft.com/office/drawing/2014/main" id="{D33FC7B6-553F-9206-0C32-FE17BDE1FCBB}"/>
                    </a:ext>
                  </a:extLst>
                </p:cNvPr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5" name="Google Shape;3973;p72">
                <a:extLst>
                  <a:ext uri="{FF2B5EF4-FFF2-40B4-BE49-F238E27FC236}">
                    <a16:creationId xmlns:a16="http://schemas.microsoft.com/office/drawing/2014/main" id="{96BAB5B2-A5FA-4A15-8981-AA1A7DBBD9A7}"/>
                  </a:ext>
                </a:extLst>
              </p:cNvPr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1196" name="Google Shape;3974;p72">
                  <a:extLst>
                    <a:ext uri="{FF2B5EF4-FFF2-40B4-BE49-F238E27FC236}">
                      <a16:creationId xmlns:a16="http://schemas.microsoft.com/office/drawing/2014/main" id="{C52716DC-BFF0-41BC-7593-71DEB0585E37}"/>
                    </a:ext>
                  </a:extLst>
                </p:cNvPr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3975;p72">
                  <a:extLst>
                    <a:ext uri="{FF2B5EF4-FFF2-40B4-BE49-F238E27FC236}">
                      <a16:creationId xmlns:a16="http://schemas.microsoft.com/office/drawing/2014/main" id="{7AEDA711-A245-2BE1-A4BC-544088C308FF}"/>
                    </a:ext>
                  </a:extLst>
                </p:cNvPr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6" name="Google Shape;3976;p72">
                <a:extLst>
                  <a:ext uri="{FF2B5EF4-FFF2-40B4-BE49-F238E27FC236}">
                    <a16:creationId xmlns:a16="http://schemas.microsoft.com/office/drawing/2014/main" id="{5DA018FB-0C2C-DED5-86B6-0C434885C84F}"/>
                  </a:ext>
                </a:extLst>
              </p:cNvPr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1194" name="Google Shape;3977;p72">
                  <a:extLst>
                    <a:ext uri="{FF2B5EF4-FFF2-40B4-BE49-F238E27FC236}">
                      <a16:creationId xmlns:a16="http://schemas.microsoft.com/office/drawing/2014/main" id="{6E296625-95FC-BEF7-F58D-9C3996D2286F}"/>
                    </a:ext>
                  </a:extLst>
                </p:cNvPr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3978;p72">
                  <a:extLst>
                    <a:ext uri="{FF2B5EF4-FFF2-40B4-BE49-F238E27FC236}">
                      <a16:creationId xmlns:a16="http://schemas.microsoft.com/office/drawing/2014/main" id="{7E2957D2-B328-0FC4-BF5F-7B0A83EEE148}"/>
                    </a:ext>
                  </a:extLst>
                </p:cNvPr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7" name="Google Shape;3979;p72">
                <a:extLst>
                  <a:ext uri="{FF2B5EF4-FFF2-40B4-BE49-F238E27FC236}">
                    <a16:creationId xmlns:a16="http://schemas.microsoft.com/office/drawing/2014/main" id="{186FF8DB-9C7F-2904-B945-64A4362034D3}"/>
                  </a:ext>
                </a:extLst>
              </p:cNvPr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1192" name="Google Shape;3980;p72">
                  <a:extLst>
                    <a:ext uri="{FF2B5EF4-FFF2-40B4-BE49-F238E27FC236}">
                      <a16:creationId xmlns:a16="http://schemas.microsoft.com/office/drawing/2014/main" id="{5B7F8A6A-3D67-BA7C-B312-1ED10B260B24}"/>
                    </a:ext>
                  </a:extLst>
                </p:cNvPr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3981;p72">
                  <a:extLst>
                    <a:ext uri="{FF2B5EF4-FFF2-40B4-BE49-F238E27FC236}">
                      <a16:creationId xmlns:a16="http://schemas.microsoft.com/office/drawing/2014/main" id="{52C60C5C-71BE-DD82-E57A-2E0C6AF6CA50}"/>
                    </a:ext>
                  </a:extLst>
                </p:cNvPr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8" name="Google Shape;3982;p72">
                <a:extLst>
                  <a:ext uri="{FF2B5EF4-FFF2-40B4-BE49-F238E27FC236}">
                    <a16:creationId xmlns:a16="http://schemas.microsoft.com/office/drawing/2014/main" id="{6957A727-4123-BEC4-EC52-D7F0F5EA2119}"/>
                  </a:ext>
                </a:extLst>
              </p:cNvPr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1190" name="Google Shape;3983;p72">
                  <a:extLst>
                    <a:ext uri="{FF2B5EF4-FFF2-40B4-BE49-F238E27FC236}">
                      <a16:creationId xmlns:a16="http://schemas.microsoft.com/office/drawing/2014/main" id="{E26EE8CA-9960-057B-A08C-DF1E91C0806B}"/>
                    </a:ext>
                  </a:extLst>
                </p:cNvPr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3984;p72">
                  <a:extLst>
                    <a:ext uri="{FF2B5EF4-FFF2-40B4-BE49-F238E27FC236}">
                      <a16:creationId xmlns:a16="http://schemas.microsoft.com/office/drawing/2014/main" id="{A1A7831A-05EF-06CF-DC52-36956AA0BF18}"/>
                    </a:ext>
                  </a:extLst>
                </p:cNvPr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9" name="Google Shape;3985;p72">
                <a:extLst>
                  <a:ext uri="{FF2B5EF4-FFF2-40B4-BE49-F238E27FC236}">
                    <a16:creationId xmlns:a16="http://schemas.microsoft.com/office/drawing/2014/main" id="{34112D21-6178-5C91-A3CC-BC298BAE33C9}"/>
                  </a:ext>
                </a:extLst>
              </p:cNvPr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1188" name="Google Shape;3986;p72">
                  <a:extLst>
                    <a:ext uri="{FF2B5EF4-FFF2-40B4-BE49-F238E27FC236}">
                      <a16:creationId xmlns:a16="http://schemas.microsoft.com/office/drawing/2014/main" id="{F32FFA6B-4855-9D25-6BCC-98E5AD4B3E4F}"/>
                    </a:ext>
                  </a:extLst>
                </p:cNvPr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3987;p72">
                  <a:extLst>
                    <a:ext uri="{FF2B5EF4-FFF2-40B4-BE49-F238E27FC236}">
                      <a16:creationId xmlns:a16="http://schemas.microsoft.com/office/drawing/2014/main" id="{1A0AD5E7-EE89-28D2-EEBE-630C5B36CB3C}"/>
                    </a:ext>
                  </a:extLst>
                </p:cNvPr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0" name="Google Shape;3988;p72">
                <a:extLst>
                  <a:ext uri="{FF2B5EF4-FFF2-40B4-BE49-F238E27FC236}">
                    <a16:creationId xmlns:a16="http://schemas.microsoft.com/office/drawing/2014/main" id="{E519A2CB-3081-032B-A23A-9756F50A2A50}"/>
                  </a:ext>
                </a:extLst>
              </p:cNvPr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1186" name="Google Shape;3989;p72">
                  <a:extLst>
                    <a:ext uri="{FF2B5EF4-FFF2-40B4-BE49-F238E27FC236}">
                      <a16:creationId xmlns:a16="http://schemas.microsoft.com/office/drawing/2014/main" id="{01CC7FB3-43C1-9AE6-AB48-C98FE20930D1}"/>
                    </a:ext>
                  </a:extLst>
                </p:cNvPr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3990;p72">
                  <a:extLst>
                    <a:ext uri="{FF2B5EF4-FFF2-40B4-BE49-F238E27FC236}">
                      <a16:creationId xmlns:a16="http://schemas.microsoft.com/office/drawing/2014/main" id="{B52C3E82-5F48-39A3-F385-DACC1B299ABD}"/>
                    </a:ext>
                  </a:extLst>
                </p:cNvPr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1" name="Google Shape;3991;p72">
                <a:extLst>
                  <a:ext uri="{FF2B5EF4-FFF2-40B4-BE49-F238E27FC236}">
                    <a16:creationId xmlns:a16="http://schemas.microsoft.com/office/drawing/2014/main" id="{0448FADB-3FE3-4C81-D0DD-BBE1B2D5BE75}"/>
                  </a:ext>
                </a:extLst>
              </p:cNvPr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1184" name="Google Shape;3992;p72">
                  <a:extLst>
                    <a:ext uri="{FF2B5EF4-FFF2-40B4-BE49-F238E27FC236}">
                      <a16:creationId xmlns:a16="http://schemas.microsoft.com/office/drawing/2014/main" id="{B63FD31B-1916-A23F-4E54-2B3F728BB5C2}"/>
                    </a:ext>
                  </a:extLst>
                </p:cNvPr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3993;p72">
                  <a:extLst>
                    <a:ext uri="{FF2B5EF4-FFF2-40B4-BE49-F238E27FC236}">
                      <a16:creationId xmlns:a16="http://schemas.microsoft.com/office/drawing/2014/main" id="{CCF1A69F-02A4-A857-80D0-47DE17984799}"/>
                    </a:ext>
                  </a:extLst>
                </p:cNvPr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2" name="Google Shape;3994;p72">
                <a:extLst>
                  <a:ext uri="{FF2B5EF4-FFF2-40B4-BE49-F238E27FC236}">
                    <a16:creationId xmlns:a16="http://schemas.microsoft.com/office/drawing/2014/main" id="{51B50BCB-8E37-095A-F467-F717B7160780}"/>
                  </a:ext>
                </a:extLst>
              </p:cNvPr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1182" name="Google Shape;3995;p72">
                  <a:extLst>
                    <a:ext uri="{FF2B5EF4-FFF2-40B4-BE49-F238E27FC236}">
                      <a16:creationId xmlns:a16="http://schemas.microsoft.com/office/drawing/2014/main" id="{757B7ADF-13EA-E0B4-EEA2-3BA6B9512DA1}"/>
                    </a:ext>
                  </a:extLst>
                </p:cNvPr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3996;p72">
                  <a:extLst>
                    <a:ext uri="{FF2B5EF4-FFF2-40B4-BE49-F238E27FC236}">
                      <a16:creationId xmlns:a16="http://schemas.microsoft.com/office/drawing/2014/main" id="{81849D4E-FAC7-E527-8198-D59EDDEC4960}"/>
                    </a:ext>
                  </a:extLst>
                </p:cNvPr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3" name="Google Shape;3997;p72">
                <a:extLst>
                  <a:ext uri="{FF2B5EF4-FFF2-40B4-BE49-F238E27FC236}">
                    <a16:creationId xmlns:a16="http://schemas.microsoft.com/office/drawing/2014/main" id="{C03ED0C5-F93E-75ED-D448-3722CB36A5AF}"/>
                  </a:ext>
                </a:extLst>
              </p:cNvPr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1180" name="Google Shape;3998;p72">
                  <a:extLst>
                    <a:ext uri="{FF2B5EF4-FFF2-40B4-BE49-F238E27FC236}">
                      <a16:creationId xmlns:a16="http://schemas.microsoft.com/office/drawing/2014/main" id="{6CD69EF5-216D-44E6-DFCE-947C6A2B34B5}"/>
                    </a:ext>
                  </a:extLst>
                </p:cNvPr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3999;p72">
                  <a:extLst>
                    <a:ext uri="{FF2B5EF4-FFF2-40B4-BE49-F238E27FC236}">
                      <a16:creationId xmlns:a16="http://schemas.microsoft.com/office/drawing/2014/main" id="{3F7DC3B2-A091-0AA9-8BE6-306E5F1432FE}"/>
                    </a:ext>
                  </a:extLst>
                </p:cNvPr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4" name="Google Shape;4000;p72">
                <a:extLst>
                  <a:ext uri="{FF2B5EF4-FFF2-40B4-BE49-F238E27FC236}">
                    <a16:creationId xmlns:a16="http://schemas.microsoft.com/office/drawing/2014/main" id="{23D540A3-9B1D-7DB7-F3E4-EF96DA6D657D}"/>
                  </a:ext>
                </a:extLst>
              </p:cNvPr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1178" name="Google Shape;4001;p72">
                  <a:extLst>
                    <a:ext uri="{FF2B5EF4-FFF2-40B4-BE49-F238E27FC236}">
                      <a16:creationId xmlns:a16="http://schemas.microsoft.com/office/drawing/2014/main" id="{E67EE2EF-BDFC-4EE3-208E-831F22B9111F}"/>
                    </a:ext>
                  </a:extLst>
                </p:cNvPr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4002;p72">
                  <a:extLst>
                    <a:ext uri="{FF2B5EF4-FFF2-40B4-BE49-F238E27FC236}">
                      <a16:creationId xmlns:a16="http://schemas.microsoft.com/office/drawing/2014/main" id="{FB44D5E1-14BD-3E09-596D-68617BFBC3ED}"/>
                    </a:ext>
                  </a:extLst>
                </p:cNvPr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5" name="Google Shape;4003;p72">
                <a:extLst>
                  <a:ext uri="{FF2B5EF4-FFF2-40B4-BE49-F238E27FC236}">
                    <a16:creationId xmlns:a16="http://schemas.microsoft.com/office/drawing/2014/main" id="{437996A2-448C-1AA9-F7F0-A74DB1D4E2FD}"/>
                  </a:ext>
                </a:extLst>
              </p:cNvPr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1176" name="Google Shape;4004;p72">
                  <a:extLst>
                    <a:ext uri="{FF2B5EF4-FFF2-40B4-BE49-F238E27FC236}">
                      <a16:creationId xmlns:a16="http://schemas.microsoft.com/office/drawing/2014/main" id="{FBF3859C-8C1D-7D92-FC3A-6012567C94AF}"/>
                    </a:ext>
                  </a:extLst>
                </p:cNvPr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4005;p72">
                  <a:extLst>
                    <a:ext uri="{FF2B5EF4-FFF2-40B4-BE49-F238E27FC236}">
                      <a16:creationId xmlns:a16="http://schemas.microsoft.com/office/drawing/2014/main" id="{3C4A756B-3F28-FFB3-D8E0-9744B647B267}"/>
                    </a:ext>
                  </a:extLst>
                </p:cNvPr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6" name="Google Shape;4006;p72">
                <a:extLst>
                  <a:ext uri="{FF2B5EF4-FFF2-40B4-BE49-F238E27FC236}">
                    <a16:creationId xmlns:a16="http://schemas.microsoft.com/office/drawing/2014/main" id="{4BDE8490-BFED-12AD-7676-9AD6BD06B881}"/>
                  </a:ext>
                </a:extLst>
              </p:cNvPr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1174" name="Google Shape;4007;p72">
                  <a:extLst>
                    <a:ext uri="{FF2B5EF4-FFF2-40B4-BE49-F238E27FC236}">
                      <a16:creationId xmlns:a16="http://schemas.microsoft.com/office/drawing/2014/main" id="{B9A29AF6-7570-BA19-E05D-D8D10801F451}"/>
                    </a:ext>
                  </a:extLst>
                </p:cNvPr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4008;p72">
                  <a:extLst>
                    <a:ext uri="{FF2B5EF4-FFF2-40B4-BE49-F238E27FC236}">
                      <a16:creationId xmlns:a16="http://schemas.microsoft.com/office/drawing/2014/main" id="{38E81957-DF07-77D0-F7ED-DA6814F66289}"/>
                    </a:ext>
                  </a:extLst>
                </p:cNvPr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7" name="Google Shape;4009;p72">
                <a:extLst>
                  <a:ext uri="{FF2B5EF4-FFF2-40B4-BE49-F238E27FC236}">
                    <a16:creationId xmlns:a16="http://schemas.microsoft.com/office/drawing/2014/main" id="{C350D62A-BE30-0D85-D1E2-B82DEAD0797B}"/>
                  </a:ext>
                </a:extLst>
              </p:cNvPr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1172" name="Google Shape;4010;p72">
                  <a:extLst>
                    <a:ext uri="{FF2B5EF4-FFF2-40B4-BE49-F238E27FC236}">
                      <a16:creationId xmlns:a16="http://schemas.microsoft.com/office/drawing/2014/main" id="{1F8844D4-F7A0-00DA-55DF-CB36A7345BF1}"/>
                    </a:ext>
                  </a:extLst>
                </p:cNvPr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4011;p72">
                  <a:extLst>
                    <a:ext uri="{FF2B5EF4-FFF2-40B4-BE49-F238E27FC236}">
                      <a16:creationId xmlns:a16="http://schemas.microsoft.com/office/drawing/2014/main" id="{6089B2BE-1302-95BD-FA71-214A47631ABE}"/>
                    </a:ext>
                  </a:extLst>
                </p:cNvPr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8" name="Google Shape;4012;p72">
                <a:extLst>
                  <a:ext uri="{FF2B5EF4-FFF2-40B4-BE49-F238E27FC236}">
                    <a16:creationId xmlns:a16="http://schemas.microsoft.com/office/drawing/2014/main" id="{ECE264A1-B238-83FF-8F48-2FBE51C2135C}"/>
                  </a:ext>
                </a:extLst>
              </p:cNvPr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1170" name="Google Shape;4013;p72">
                  <a:extLst>
                    <a:ext uri="{FF2B5EF4-FFF2-40B4-BE49-F238E27FC236}">
                      <a16:creationId xmlns:a16="http://schemas.microsoft.com/office/drawing/2014/main" id="{5A01A29D-AB0C-1253-A438-BB7DBDAF2B24}"/>
                    </a:ext>
                  </a:extLst>
                </p:cNvPr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4014;p72">
                  <a:extLst>
                    <a:ext uri="{FF2B5EF4-FFF2-40B4-BE49-F238E27FC236}">
                      <a16:creationId xmlns:a16="http://schemas.microsoft.com/office/drawing/2014/main" id="{DA492B83-50A7-8156-5C22-A655449CFC7E}"/>
                    </a:ext>
                  </a:extLst>
                </p:cNvPr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4015;p72">
                <a:extLst>
                  <a:ext uri="{FF2B5EF4-FFF2-40B4-BE49-F238E27FC236}">
                    <a16:creationId xmlns:a16="http://schemas.microsoft.com/office/drawing/2014/main" id="{E2E773B2-2333-BF95-194F-41F3677DE908}"/>
                  </a:ext>
                </a:extLst>
              </p:cNvPr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016;p72">
                <a:extLst>
                  <a:ext uri="{FF2B5EF4-FFF2-40B4-BE49-F238E27FC236}">
                    <a16:creationId xmlns:a16="http://schemas.microsoft.com/office/drawing/2014/main" id="{C8CF8975-7DF8-E67F-2C4B-D46C41158D3E}"/>
                  </a:ext>
                </a:extLst>
              </p:cNvPr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1" name="Google Shape;4017;p72">
                <a:extLst>
                  <a:ext uri="{FF2B5EF4-FFF2-40B4-BE49-F238E27FC236}">
                    <a16:creationId xmlns:a16="http://schemas.microsoft.com/office/drawing/2014/main" id="{539A5AB6-5E48-F4E0-DA2F-F8061B40B40F}"/>
                  </a:ext>
                </a:extLst>
              </p:cNvPr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1168" name="Google Shape;4018;p72">
                  <a:extLst>
                    <a:ext uri="{FF2B5EF4-FFF2-40B4-BE49-F238E27FC236}">
                      <a16:creationId xmlns:a16="http://schemas.microsoft.com/office/drawing/2014/main" id="{B7A688C2-BCE8-8CC4-81E3-A9F87EDD4F8D}"/>
                    </a:ext>
                  </a:extLst>
                </p:cNvPr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4019;p72">
                  <a:extLst>
                    <a:ext uri="{FF2B5EF4-FFF2-40B4-BE49-F238E27FC236}">
                      <a16:creationId xmlns:a16="http://schemas.microsoft.com/office/drawing/2014/main" id="{2540EA1A-0B74-EDEB-A206-5346DB17DF0C}"/>
                    </a:ext>
                  </a:extLst>
                </p:cNvPr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2" name="Google Shape;4020;p72">
                <a:extLst>
                  <a:ext uri="{FF2B5EF4-FFF2-40B4-BE49-F238E27FC236}">
                    <a16:creationId xmlns:a16="http://schemas.microsoft.com/office/drawing/2014/main" id="{323F6F4D-7B46-60EA-176D-4744E9CF1B01}"/>
                  </a:ext>
                </a:extLst>
              </p:cNvPr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1166" name="Google Shape;4021;p72">
                  <a:extLst>
                    <a:ext uri="{FF2B5EF4-FFF2-40B4-BE49-F238E27FC236}">
                      <a16:creationId xmlns:a16="http://schemas.microsoft.com/office/drawing/2014/main" id="{A19E983A-BF58-AE4A-F2F4-484894872279}"/>
                    </a:ext>
                  </a:extLst>
                </p:cNvPr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4022;p72">
                  <a:extLst>
                    <a:ext uri="{FF2B5EF4-FFF2-40B4-BE49-F238E27FC236}">
                      <a16:creationId xmlns:a16="http://schemas.microsoft.com/office/drawing/2014/main" id="{B877F334-6A75-3A62-30E0-742E59236497}"/>
                    </a:ext>
                  </a:extLst>
                </p:cNvPr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3" name="Google Shape;4023;p72">
                <a:extLst>
                  <a:ext uri="{FF2B5EF4-FFF2-40B4-BE49-F238E27FC236}">
                    <a16:creationId xmlns:a16="http://schemas.microsoft.com/office/drawing/2014/main" id="{2419DACB-D2B9-C5ED-422B-144954EEFFD7}"/>
                  </a:ext>
                </a:extLst>
              </p:cNvPr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4024;p72">
                <a:extLst>
                  <a:ext uri="{FF2B5EF4-FFF2-40B4-BE49-F238E27FC236}">
                    <a16:creationId xmlns:a16="http://schemas.microsoft.com/office/drawing/2014/main" id="{52C64871-72FC-C26C-C3A7-83631A2A318C}"/>
                  </a:ext>
                </a:extLst>
              </p:cNvPr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5" name="Google Shape;4025;p72">
                <a:extLst>
                  <a:ext uri="{FF2B5EF4-FFF2-40B4-BE49-F238E27FC236}">
                    <a16:creationId xmlns:a16="http://schemas.microsoft.com/office/drawing/2014/main" id="{DB825560-9385-59DC-8B2F-7388E18BDB15}"/>
                  </a:ext>
                </a:extLst>
              </p:cNvPr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1164" name="Google Shape;4026;p72">
                  <a:extLst>
                    <a:ext uri="{FF2B5EF4-FFF2-40B4-BE49-F238E27FC236}">
                      <a16:creationId xmlns:a16="http://schemas.microsoft.com/office/drawing/2014/main" id="{EF1552A9-DC47-C7D1-02B6-FD456E410822}"/>
                    </a:ext>
                  </a:extLst>
                </p:cNvPr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4027;p72">
                  <a:extLst>
                    <a:ext uri="{FF2B5EF4-FFF2-40B4-BE49-F238E27FC236}">
                      <a16:creationId xmlns:a16="http://schemas.microsoft.com/office/drawing/2014/main" id="{D9C6AB71-1C80-D0B4-E257-36F4D513FA01}"/>
                    </a:ext>
                  </a:extLst>
                </p:cNvPr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6" name="Google Shape;4028;p72">
                <a:extLst>
                  <a:ext uri="{FF2B5EF4-FFF2-40B4-BE49-F238E27FC236}">
                    <a16:creationId xmlns:a16="http://schemas.microsoft.com/office/drawing/2014/main" id="{ED4316F1-26CA-F0A4-FD75-6C56CDDAACA8}"/>
                  </a:ext>
                </a:extLst>
              </p:cNvPr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1162" name="Google Shape;4029;p72">
                  <a:extLst>
                    <a:ext uri="{FF2B5EF4-FFF2-40B4-BE49-F238E27FC236}">
                      <a16:creationId xmlns:a16="http://schemas.microsoft.com/office/drawing/2014/main" id="{C57A703F-FF95-4EB8-FA78-6863941A2274}"/>
                    </a:ext>
                  </a:extLst>
                </p:cNvPr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4030;p72">
                  <a:extLst>
                    <a:ext uri="{FF2B5EF4-FFF2-40B4-BE49-F238E27FC236}">
                      <a16:creationId xmlns:a16="http://schemas.microsoft.com/office/drawing/2014/main" id="{41025AE0-E028-69B3-5814-2E197AE5A822}"/>
                    </a:ext>
                  </a:extLst>
                </p:cNvPr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7" name="Google Shape;4031;p72">
                <a:extLst>
                  <a:ext uri="{FF2B5EF4-FFF2-40B4-BE49-F238E27FC236}">
                    <a16:creationId xmlns:a16="http://schemas.microsoft.com/office/drawing/2014/main" id="{3EB6A6AE-6465-A63B-DDB5-D989F012968B}"/>
                  </a:ext>
                </a:extLst>
              </p:cNvPr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1160" name="Google Shape;4032;p72">
                  <a:extLst>
                    <a:ext uri="{FF2B5EF4-FFF2-40B4-BE49-F238E27FC236}">
                      <a16:creationId xmlns:a16="http://schemas.microsoft.com/office/drawing/2014/main" id="{0BE71B09-F4B5-1227-1E47-5A0628C3493C}"/>
                    </a:ext>
                  </a:extLst>
                </p:cNvPr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4033;p72">
                  <a:extLst>
                    <a:ext uri="{FF2B5EF4-FFF2-40B4-BE49-F238E27FC236}">
                      <a16:creationId xmlns:a16="http://schemas.microsoft.com/office/drawing/2014/main" id="{5AD66FE4-2F83-B5C3-4548-18763218D0EA}"/>
                    </a:ext>
                  </a:extLst>
                </p:cNvPr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8" name="Google Shape;4034;p72">
                <a:extLst>
                  <a:ext uri="{FF2B5EF4-FFF2-40B4-BE49-F238E27FC236}">
                    <a16:creationId xmlns:a16="http://schemas.microsoft.com/office/drawing/2014/main" id="{0126B649-8748-1E9C-A067-D95B9719387F}"/>
                  </a:ext>
                </a:extLst>
              </p:cNvPr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1158" name="Google Shape;4035;p72">
                  <a:extLst>
                    <a:ext uri="{FF2B5EF4-FFF2-40B4-BE49-F238E27FC236}">
                      <a16:creationId xmlns:a16="http://schemas.microsoft.com/office/drawing/2014/main" id="{5EC1D6FC-207E-3121-09EC-EC5509B0E313}"/>
                    </a:ext>
                  </a:extLst>
                </p:cNvPr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4036;p72">
                  <a:extLst>
                    <a:ext uri="{FF2B5EF4-FFF2-40B4-BE49-F238E27FC236}">
                      <a16:creationId xmlns:a16="http://schemas.microsoft.com/office/drawing/2014/main" id="{8663D5B0-E36A-2E80-C7AE-F4FA586375DB}"/>
                    </a:ext>
                  </a:extLst>
                </p:cNvPr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9" name="Google Shape;4037;p72">
                <a:extLst>
                  <a:ext uri="{FF2B5EF4-FFF2-40B4-BE49-F238E27FC236}">
                    <a16:creationId xmlns:a16="http://schemas.microsoft.com/office/drawing/2014/main" id="{C9522C7F-0CB6-C5E2-0DF9-E12DF2B8057A}"/>
                  </a:ext>
                </a:extLst>
              </p:cNvPr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1156" name="Google Shape;4038;p72">
                  <a:extLst>
                    <a:ext uri="{FF2B5EF4-FFF2-40B4-BE49-F238E27FC236}">
                      <a16:creationId xmlns:a16="http://schemas.microsoft.com/office/drawing/2014/main" id="{CD6437AD-A809-62C1-7704-0AE81709930F}"/>
                    </a:ext>
                  </a:extLst>
                </p:cNvPr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4039;p72">
                  <a:extLst>
                    <a:ext uri="{FF2B5EF4-FFF2-40B4-BE49-F238E27FC236}">
                      <a16:creationId xmlns:a16="http://schemas.microsoft.com/office/drawing/2014/main" id="{E9CD194B-E357-4BDC-161A-0FE4C2F835E0}"/>
                    </a:ext>
                  </a:extLst>
                </p:cNvPr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0" name="Google Shape;4040;p72">
                <a:extLst>
                  <a:ext uri="{FF2B5EF4-FFF2-40B4-BE49-F238E27FC236}">
                    <a16:creationId xmlns:a16="http://schemas.microsoft.com/office/drawing/2014/main" id="{F088FB09-21FC-D482-DE2D-FB55D0331C9F}"/>
                  </a:ext>
                </a:extLst>
              </p:cNvPr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1154" name="Google Shape;4041;p72">
                  <a:extLst>
                    <a:ext uri="{FF2B5EF4-FFF2-40B4-BE49-F238E27FC236}">
                      <a16:creationId xmlns:a16="http://schemas.microsoft.com/office/drawing/2014/main" id="{A94056A5-F845-5C4C-58E8-6D25EABEA782}"/>
                    </a:ext>
                  </a:extLst>
                </p:cNvPr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4042;p72">
                  <a:extLst>
                    <a:ext uri="{FF2B5EF4-FFF2-40B4-BE49-F238E27FC236}">
                      <a16:creationId xmlns:a16="http://schemas.microsoft.com/office/drawing/2014/main" id="{00490780-4E24-044F-3B14-4425E86213B7}"/>
                    </a:ext>
                  </a:extLst>
                </p:cNvPr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1" name="Google Shape;4043;p72">
                <a:extLst>
                  <a:ext uri="{FF2B5EF4-FFF2-40B4-BE49-F238E27FC236}">
                    <a16:creationId xmlns:a16="http://schemas.microsoft.com/office/drawing/2014/main" id="{5B03D63D-B05B-DA52-6F6F-1C9C5CD4A00C}"/>
                  </a:ext>
                </a:extLst>
              </p:cNvPr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1152" name="Google Shape;4044;p72">
                  <a:extLst>
                    <a:ext uri="{FF2B5EF4-FFF2-40B4-BE49-F238E27FC236}">
                      <a16:creationId xmlns:a16="http://schemas.microsoft.com/office/drawing/2014/main" id="{199898C6-87B2-E5CE-45D1-D39ED08542F6}"/>
                    </a:ext>
                  </a:extLst>
                </p:cNvPr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4045;p72">
                  <a:extLst>
                    <a:ext uri="{FF2B5EF4-FFF2-40B4-BE49-F238E27FC236}">
                      <a16:creationId xmlns:a16="http://schemas.microsoft.com/office/drawing/2014/main" id="{B4E9EA92-40F9-B77A-89A0-6149E09C505A}"/>
                    </a:ext>
                  </a:extLst>
                </p:cNvPr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2" name="Google Shape;4046;p72">
                <a:extLst>
                  <a:ext uri="{FF2B5EF4-FFF2-40B4-BE49-F238E27FC236}">
                    <a16:creationId xmlns:a16="http://schemas.microsoft.com/office/drawing/2014/main" id="{58544E9C-2456-E4BA-AAAB-1209580F4814}"/>
                  </a:ext>
                </a:extLst>
              </p:cNvPr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1150" name="Google Shape;4047;p72">
                  <a:extLst>
                    <a:ext uri="{FF2B5EF4-FFF2-40B4-BE49-F238E27FC236}">
                      <a16:creationId xmlns:a16="http://schemas.microsoft.com/office/drawing/2014/main" id="{ECE7F1AE-AEFF-1D1E-61F9-7D05FAF609B3}"/>
                    </a:ext>
                  </a:extLst>
                </p:cNvPr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4048;p72">
                  <a:extLst>
                    <a:ext uri="{FF2B5EF4-FFF2-40B4-BE49-F238E27FC236}">
                      <a16:creationId xmlns:a16="http://schemas.microsoft.com/office/drawing/2014/main" id="{6A9F1285-7404-3FE2-C3D4-2EF74A92F708}"/>
                    </a:ext>
                  </a:extLst>
                </p:cNvPr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3" name="Google Shape;4049;p72">
                <a:extLst>
                  <a:ext uri="{FF2B5EF4-FFF2-40B4-BE49-F238E27FC236}">
                    <a16:creationId xmlns:a16="http://schemas.microsoft.com/office/drawing/2014/main" id="{CD70F792-0FC0-E9E8-8D3B-ACEB8B8F1144}"/>
                  </a:ext>
                </a:extLst>
              </p:cNvPr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1148" name="Google Shape;4050;p72">
                  <a:extLst>
                    <a:ext uri="{FF2B5EF4-FFF2-40B4-BE49-F238E27FC236}">
                      <a16:creationId xmlns:a16="http://schemas.microsoft.com/office/drawing/2014/main" id="{A8D659B8-67FA-4E72-55FA-CDAA2F83F36D}"/>
                    </a:ext>
                  </a:extLst>
                </p:cNvPr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4051;p72">
                  <a:extLst>
                    <a:ext uri="{FF2B5EF4-FFF2-40B4-BE49-F238E27FC236}">
                      <a16:creationId xmlns:a16="http://schemas.microsoft.com/office/drawing/2014/main" id="{1D2DFC25-AF99-CE68-E94E-EA718C2EB7AE}"/>
                    </a:ext>
                  </a:extLst>
                </p:cNvPr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4" name="Google Shape;4052;p72">
                <a:extLst>
                  <a:ext uri="{FF2B5EF4-FFF2-40B4-BE49-F238E27FC236}">
                    <a16:creationId xmlns:a16="http://schemas.microsoft.com/office/drawing/2014/main" id="{8736915C-1A6B-8319-7532-0581C35B3809}"/>
                  </a:ext>
                </a:extLst>
              </p:cNvPr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1146" name="Google Shape;4053;p72">
                  <a:extLst>
                    <a:ext uri="{FF2B5EF4-FFF2-40B4-BE49-F238E27FC236}">
                      <a16:creationId xmlns:a16="http://schemas.microsoft.com/office/drawing/2014/main" id="{FB619B1D-5000-56A8-8125-2BB4603A8EEF}"/>
                    </a:ext>
                  </a:extLst>
                </p:cNvPr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4054;p72">
                  <a:extLst>
                    <a:ext uri="{FF2B5EF4-FFF2-40B4-BE49-F238E27FC236}">
                      <a16:creationId xmlns:a16="http://schemas.microsoft.com/office/drawing/2014/main" id="{0D5740A0-D1F7-1D7B-5CBC-7B0DDFF53B6E}"/>
                    </a:ext>
                  </a:extLst>
                </p:cNvPr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5" name="Google Shape;4055;p72">
                <a:extLst>
                  <a:ext uri="{FF2B5EF4-FFF2-40B4-BE49-F238E27FC236}">
                    <a16:creationId xmlns:a16="http://schemas.microsoft.com/office/drawing/2014/main" id="{88B8838E-622D-DDF5-CEB4-5A3E0407907A}"/>
                  </a:ext>
                </a:extLst>
              </p:cNvPr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1144" name="Google Shape;4056;p72">
                  <a:extLst>
                    <a:ext uri="{FF2B5EF4-FFF2-40B4-BE49-F238E27FC236}">
                      <a16:creationId xmlns:a16="http://schemas.microsoft.com/office/drawing/2014/main" id="{9AA99A9C-AA62-9B2B-D1BA-3F470D333153}"/>
                    </a:ext>
                  </a:extLst>
                </p:cNvPr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4057;p72">
                  <a:extLst>
                    <a:ext uri="{FF2B5EF4-FFF2-40B4-BE49-F238E27FC236}">
                      <a16:creationId xmlns:a16="http://schemas.microsoft.com/office/drawing/2014/main" id="{DA62E866-DFC6-0441-5590-C9AD4E384298}"/>
                    </a:ext>
                  </a:extLst>
                </p:cNvPr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6" name="Google Shape;4058;p72">
                <a:extLst>
                  <a:ext uri="{FF2B5EF4-FFF2-40B4-BE49-F238E27FC236}">
                    <a16:creationId xmlns:a16="http://schemas.microsoft.com/office/drawing/2014/main" id="{4028DBF6-B84F-F234-8B54-784555C76C22}"/>
                  </a:ext>
                </a:extLst>
              </p:cNvPr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1142" name="Google Shape;4059;p72">
                  <a:extLst>
                    <a:ext uri="{FF2B5EF4-FFF2-40B4-BE49-F238E27FC236}">
                      <a16:creationId xmlns:a16="http://schemas.microsoft.com/office/drawing/2014/main" id="{E09918B7-E975-F7F2-8235-19469922B81F}"/>
                    </a:ext>
                  </a:extLst>
                </p:cNvPr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4060;p72">
                  <a:extLst>
                    <a:ext uri="{FF2B5EF4-FFF2-40B4-BE49-F238E27FC236}">
                      <a16:creationId xmlns:a16="http://schemas.microsoft.com/office/drawing/2014/main" id="{2C82456C-B132-06BF-C855-228DE398EEFE}"/>
                    </a:ext>
                  </a:extLst>
                </p:cNvPr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7" name="Google Shape;4061;p72">
                <a:extLst>
                  <a:ext uri="{FF2B5EF4-FFF2-40B4-BE49-F238E27FC236}">
                    <a16:creationId xmlns:a16="http://schemas.microsoft.com/office/drawing/2014/main" id="{BF199571-0BF7-DA2A-6437-2214F0B62710}"/>
                  </a:ext>
                </a:extLst>
              </p:cNvPr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062;p72">
                <a:extLst>
                  <a:ext uri="{FF2B5EF4-FFF2-40B4-BE49-F238E27FC236}">
                    <a16:creationId xmlns:a16="http://schemas.microsoft.com/office/drawing/2014/main" id="{9C645749-3079-0441-C184-B08CD61D3923}"/>
                  </a:ext>
                </a:extLst>
              </p:cNvPr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9" name="Google Shape;4063;p72">
                <a:extLst>
                  <a:ext uri="{FF2B5EF4-FFF2-40B4-BE49-F238E27FC236}">
                    <a16:creationId xmlns:a16="http://schemas.microsoft.com/office/drawing/2014/main" id="{2FB94761-A960-BE77-8E3C-9FF2B5ED12C5}"/>
                  </a:ext>
                </a:extLst>
              </p:cNvPr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1140" name="Google Shape;4064;p72">
                  <a:extLst>
                    <a:ext uri="{FF2B5EF4-FFF2-40B4-BE49-F238E27FC236}">
                      <a16:creationId xmlns:a16="http://schemas.microsoft.com/office/drawing/2014/main" id="{51FABEBC-370B-A4F9-7B48-B5042E5A4988}"/>
                    </a:ext>
                  </a:extLst>
                </p:cNvPr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4065;p72">
                  <a:extLst>
                    <a:ext uri="{FF2B5EF4-FFF2-40B4-BE49-F238E27FC236}">
                      <a16:creationId xmlns:a16="http://schemas.microsoft.com/office/drawing/2014/main" id="{C125BECD-89A4-B082-6348-C920A44FAD06}"/>
                    </a:ext>
                  </a:extLst>
                </p:cNvPr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0" name="Google Shape;4066;p72">
                <a:extLst>
                  <a:ext uri="{FF2B5EF4-FFF2-40B4-BE49-F238E27FC236}">
                    <a16:creationId xmlns:a16="http://schemas.microsoft.com/office/drawing/2014/main" id="{CE8DFB42-ED17-50C1-5CDA-C98B9751EE6C}"/>
                  </a:ext>
                </a:extLst>
              </p:cNvPr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1138" name="Google Shape;4067;p72">
                  <a:extLst>
                    <a:ext uri="{FF2B5EF4-FFF2-40B4-BE49-F238E27FC236}">
                      <a16:creationId xmlns:a16="http://schemas.microsoft.com/office/drawing/2014/main" id="{8D9AB293-F65F-7F01-FED0-BA2B5D699D45}"/>
                    </a:ext>
                  </a:extLst>
                </p:cNvPr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4068;p72">
                  <a:extLst>
                    <a:ext uri="{FF2B5EF4-FFF2-40B4-BE49-F238E27FC236}">
                      <a16:creationId xmlns:a16="http://schemas.microsoft.com/office/drawing/2014/main" id="{1DB37AB7-5600-7914-646B-6D57B18AA3C6}"/>
                    </a:ext>
                  </a:extLst>
                </p:cNvPr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1" name="Google Shape;4069;p72">
                <a:extLst>
                  <a:ext uri="{FF2B5EF4-FFF2-40B4-BE49-F238E27FC236}">
                    <a16:creationId xmlns:a16="http://schemas.microsoft.com/office/drawing/2014/main" id="{A8BE5E9C-C5F7-FB98-951A-991E0D947C60}"/>
                  </a:ext>
                </a:extLst>
              </p:cNvPr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1136" name="Google Shape;4070;p72">
                  <a:extLst>
                    <a:ext uri="{FF2B5EF4-FFF2-40B4-BE49-F238E27FC236}">
                      <a16:creationId xmlns:a16="http://schemas.microsoft.com/office/drawing/2014/main" id="{6A3AA801-5658-75D0-E1D3-5E527D49B709}"/>
                    </a:ext>
                  </a:extLst>
                </p:cNvPr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4071;p72">
                  <a:extLst>
                    <a:ext uri="{FF2B5EF4-FFF2-40B4-BE49-F238E27FC236}">
                      <a16:creationId xmlns:a16="http://schemas.microsoft.com/office/drawing/2014/main" id="{02C29A4A-F1C0-2BA2-D391-02DDF05FCC86}"/>
                    </a:ext>
                  </a:extLst>
                </p:cNvPr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2" name="Google Shape;4072;p72">
                <a:extLst>
                  <a:ext uri="{FF2B5EF4-FFF2-40B4-BE49-F238E27FC236}">
                    <a16:creationId xmlns:a16="http://schemas.microsoft.com/office/drawing/2014/main" id="{045F9F76-5EF1-49D2-8158-D7B7835BEAE0}"/>
                  </a:ext>
                </a:extLst>
              </p:cNvPr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1134" name="Google Shape;4073;p72">
                  <a:extLst>
                    <a:ext uri="{FF2B5EF4-FFF2-40B4-BE49-F238E27FC236}">
                      <a16:creationId xmlns:a16="http://schemas.microsoft.com/office/drawing/2014/main" id="{54F6592C-FB23-9872-3745-435199285B9F}"/>
                    </a:ext>
                  </a:extLst>
                </p:cNvPr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4074;p72">
                  <a:extLst>
                    <a:ext uri="{FF2B5EF4-FFF2-40B4-BE49-F238E27FC236}">
                      <a16:creationId xmlns:a16="http://schemas.microsoft.com/office/drawing/2014/main" id="{1212B48A-D79D-D3C1-50CC-F2989888ED30}"/>
                    </a:ext>
                  </a:extLst>
                </p:cNvPr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3" name="Google Shape;4075;p72">
                <a:extLst>
                  <a:ext uri="{FF2B5EF4-FFF2-40B4-BE49-F238E27FC236}">
                    <a16:creationId xmlns:a16="http://schemas.microsoft.com/office/drawing/2014/main" id="{A3C5EEE7-2D6F-0AB1-2C6A-AE5BA4C62A5E}"/>
                  </a:ext>
                </a:extLst>
              </p:cNvPr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1132" name="Google Shape;4076;p72">
                  <a:extLst>
                    <a:ext uri="{FF2B5EF4-FFF2-40B4-BE49-F238E27FC236}">
                      <a16:creationId xmlns:a16="http://schemas.microsoft.com/office/drawing/2014/main" id="{C957175D-D3CF-7DB9-561B-72F0B49150A2}"/>
                    </a:ext>
                  </a:extLst>
                </p:cNvPr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4077;p72">
                  <a:extLst>
                    <a:ext uri="{FF2B5EF4-FFF2-40B4-BE49-F238E27FC236}">
                      <a16:creationId xmlns:a16="http://schemas.microsoft.com/office/drawing/2014/main" id="{DD14747F-8018-EC68-3ACD-E40FBB715030}"/>
                    </a:ext>
                  </a:extLst>
                </p:cNvPr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4" name="Google Shape;4078;p72">
                <a:extLst>
                  <a:ext uri="{FF2B5EF4-FFF2-40B4-BE49-F238E27FC236}">
                    <a16:creationId xmlns:a16="http://schemas.microsoft.com/office/drawing/2014/main" id="{CA85449C-ADC8-3469-D9A7-15E623902F34}"/>
                  </a:ext>
                </a:extLst>
              </p:cNvPr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1130" name="Google Shape;4079;p72">
                  <a:extLst>
                    <a:ext uri="{FF2B5EF4-FFF2-40B4-BE49-F238E27FC236}">
                      <a16:creationId xmlns:a16="http://schemas.microsoft.com/office/drawing/2014/main" id="{D9459152-E2B7-5790-EE0F-93F412FFF1F2}"/>
                    </a:ext>
                  </a:extLst>
                </p:cNvPr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4080;p72">
                  <a:extLst>
                    <a:ext uri="{FF2B5EF4-FFF2-40B4-BE49-F238E27FC236}">
                      <a16:creationId xmlns:a16="http://schemas.microsoft.com/office/drawing/2014/main" id="{349EAB9A-87E4-0540-76E2-B39F60C38865}"/>
                    </a:ext>
                  </a:extLst>
                </p:cNvPr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5" name="Google Shape;4081;p72">
                <a:extLst>
                  <a:ext uri="{FF2B5EF4-FFF2-40B4-BE49-F238E27FC236}">
                    <a16:creationId xmlns:a16="http://schemas.microsoft.com/office/drawing/2014/main" id="{145E28E6-D6B6-B468-8340-526CD74AB085}"/>
                  </a:ext>
                </a:extLst>
              </p:cNvPr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1128" name="Google Shape;4082;p72">
                  <a:extLst>
                    <a:ext uri="{FF2B5EF4-FFF2-40B4-BE49-F238E27FC236}">
                      <a16:creationId xmlns:a16="http://schemas.microsoft.com/office/drawing/2014/main" id="{76F09916-FA7A-3836-DAA2-86B5D061D56B}"/>
                    </a:ext>
                  </a:extLst>
                </p:cNvPr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4083;p72">
                  <a:extLst>
                    <a:ext uri="{FF2B5EF4-FFF2-40B4-BE49-F238E27FC236}">
                      <a16:creationId xmlns:a16="http://schemas.microsoft.com/office/drawing/2014/main" id="{CE4502AD-C9CA-A3AA-CD2C-FC9EBA0A20E1}"/>
                    </a:ext>
                  </a:extLst>
                </p:cNvPr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6" name="Google Shape;4084;p72">
                <a:extLst>
                  <a:ext uri="{FF2B5EF4-FFF2-40B4-BE49-F238E27FC236}">
                    <a16:creationId xmlns:a16="http://schemas.microsoft.com/office/drawing/2014/main" id="{C0E5C018-5234-3FF5-6E61-DDE79754BA6D}"/>
                  </a:ext>
                </a:extLst>
              </p:cNvPr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1126" name="Google Shape;4085;p72">
                  <a:extLst>
                    <a:ext uri="{FF2B5EF4-FFF2-40B4-BE49-F238E27FC236}">
                      <a16:creationId xmlns:a16="http://schemas.microsoft.com/office/drawing/2014/main" id="{3A411282-B766-05E8-A59B-2AF0FB0F5021}"/>
                    </a:ext>
                  </a:extLst>
                </p:cNvPr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4086;p72">
                  <a:extLst>
                    <a:ext uri="{FF2B5EF4-FFF2-40B4-BE49-F238E27FC236}">
                      <a16:creationId xmlns:a16="http://schemas.microsoft.com/office/drawing/2014/main" id="{BED571D2-9B67-F7C4-AA36-FD632EA0531D}"/>
                    </a:ext>
                  </a:extLst>
                </p:cNvPr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7" name="Google Shape;4087;p72">
                <a:extLst>
                  <a:ext uri="{FF2B5EF4-FFF2-40B4-BE49-F238E27FC236}">
                    <a16:creationId xmlns:a16="http://schemas.microsoft.com/office/drawing/2014/main" id="{159D51DD-76BF-EA89-B1F9-ABD1868E6ADE}"/>
                  </a:ext>
                </a:extLst>
              </p:cNvPr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1124" name="Google Shape;4088;p72">
                  <a:extLst>
                    <a:ext uri="{FF2B5EF4-FFF2-40B4-BE49-F238E27FC236}">
                      <a16:creationId xmlns:a16="http://schemas.microsoft.com/office/drawing/2014/main" id="{52848A0E-6D40-FD13-A51B-1A0C80B7DBDC}"/>
                    </a:ext>
                  </a:extLst>
                </p:cNvPr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4089;p72">
                  <a:extLst>
                    <a:ext uri="{FF2B5EF4-FFF2-40B4-BE49-F238E27FC236}">
                      <a16:creationId xmlns:a16="http://schemas.microsoft.com/office/drawing/2014/main" id="{BD0905FE-B469-7EE1-4F9C-972C01ECE513}"/>
                    </a:ext>
                  </a:extLst>
                </p:cNvPr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8" name="Google Shape;4090;p72">
                <a:extLst>
                  <a:ext uri="{FF2B5EF4-FFF2-40B4-BE49-F238E27FC236}">
                    <a16:creationId xmlns:a16="http://schemas.microsoft.com/office/drawing/2014/main" id="{A3EC1193-2AA1-C62F-8BFF-F16C55036823}"/>
                  </a:ext>
                </a:extLst>
              </p:cNvPr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1122" name="Google Shape;4091;p72">
                  <a:extLst>
                    <a:ext uri="{FF2B5EF4-FFF2-40B4-BE49-F238E27FC236}">
                      <a16:creationId xmlns:a16="http://schemas.microsoft.com/office/drawing/2014/main" id="{0B9E36D3-2221-0068-2B8B-6969106A5ADE}"/>
                    </a:ext>
                  </a:extLst>
                </p:cNvPr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4092;p72">
                  <a:extLst>
                    <a:ext uri="{FF2B5EF4-FFF2-40B4-BE49-F238E27FC236}">
                      <a16:creationId xmlns:a16="http://schemas.microsoft.com/office/drawing/2014/main" id="{31AE23F2-E809-EF40-FFEA-C1F7748D38DA}"/>
                    </a:ext>
                  </a:extLst>
                </p:cNvPr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69" name="Google Shape;4093;p72">
                <a:extLst>
                  <a:ext uri="{FF2B5EF4-FFF2-40B4-BE49-F238E27FC236}">
                    <a16:creationId xmlns:a16="http://schemas.microsoft.com/office/drawing/2014/main" id="{452CF050-D8A5-0CE4-7C37-B0D9214F8792}"/>
                  </a:ext>
                </a:extLst>
              </p:cNvPr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1120" name="Google Shape;4094;p72">
                  <a:extLst>
                    <a:ext uri="{FF2B5EF4-FFF2-40B4-BE49-F238E27FC236}">
                      <a16:creationId xmlns:a16="http://schemas.microsoft.com/office/drawing/2014/main" id="{1D57B462-394F-B40B-6392-CB9BC7931DF9}"/>
                    </a:ext>
                  </a:extLst>
                </p:cNvPr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1" name="Google Shape;4095;p72">
                  <a:extLst>
                    <a:ext uri="{FF2B5EF4-FFF2-40B4-BE49-F238E27FC236}">
                      <a16:creationId xmlns:a16="http://schemas.microsoft.com/office/drawing/2014/main" id="{BB75826B-C107-0C74-9D80-71EF7FF9C781}"/>
                    </a:ext>
                  </a:extLst>
                </p:cNvPr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0" name="Google Shape;4096;p72">
                <a:extLst>
                  <a:ext uri="{FF2B5EF4-FFF2-40B4-BE49-F238E27FC236}">
                    <a16:creationId xmlns:a16="http://schemas.microsoft.com/office/drawing/2014/main" id="{381CB464-6300-FDE0-EC84-F1E2A0273794}"/>
                  </a:ext>
                </a:extLst>
              </p:cNvPr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1118" name="Google Shape;4097;p72">
                  <a:extLst>
                    <a:ext uri="{FF2B5EF4-FFF2-40B4-BE49-F238E27FC236}">
                      <a16:creationId xmlns:a16="http://schemas.microsoft.com/office/drawing/2014/main" id="{2A8453F9-650B-2981-FCB4-439357D0C52D}"/>
                    </a:ext>
                  </a:extLst>
                </p:cNvPr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4098;p72">
                  <a:extLst>
                    <a:ext uri="{FF2B5EF4-FFF2-40B4-BE49-F238E27FC236}">
                      <a16:creationId xmlns:a16="http://schemas.microsoft.com/office/drawing/2014/main" id="{973A90D9-4EFE-068A-3108-8FECB7E98697}"/>
                    </a:ext>
                  </a:extLst>
                </p:cNvPr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1" name="Google Shape;4099;p72">
                <a:extLst>
                  <a:ext uri="{FF2B5EF4-FFF2-40B4-BE49-F238E27FC236}">
                    <a16:creationId xmlns:a16="http://schemas.microsoft.com/office/drawing/2014/main" id="{6BC03AA1-5AC9-4E77-9C91-48ED56B9EEBE}"/>
                  </a:ext>
                </a:extLst>
              </p:cNvPr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1116" name="Google Shape;4100;p72">
                  <a:extLst>
                    <a:ext uri="{FF2B5EF4-FFF2-40B4-BE49-F238E27FC236}">
                      <a16:creationId xmlns:a16="http://schemas.microsoft.com/office/drawing/2014/main" id="{3E9F7E40-7DDE-418B-7B63-90E62A897CED}"/>
                    </a:ext>
                  </a:extLst>
                </p:cNvPr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4101;p72">
                  <a:extLst>
                    <a:ext uri="{FF2B5EF4-FFF2-40B4-BE49-F238E27FC236}">
                      <a16:creationId xmlns:a16="http://schemas.microsoft.com/office/drawing/2014/main" id="{61431DCD-63FC-80F9-842A-BA88CB5BC177}"/>
                    </a:ext>
                  </a:extLst>
                </p:cNvPr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2" name="Google Shape;4102;p72">
                <a:extLst>
                  <a:ext uri="{FF2B5EF4-FFF2-40B4-BE49-F238E27FC236}">
                    <a16:creationId xmlns:a16="http://schemas.microsoft.com/office/drawing/2014/main" id="{8793D564-B19D-CF45-CFDB-68FBABFC1FA9}"/>
                  </a:ext>
                </a:extLst>
              </p:cNvPr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1114" name="Google Shape;4103;p72">
                  <a:extLst>
                    <a:ext uri="{FF2B5EF4-FFF2-40B4-BE49-F238E27FC236}">
                      <a16:creationId xmlns:a16="http://schemas.microsoft.com/office/drawing/2014/main" id="{AC0056A7-BD04-9C03-B0F0-B4FA6E8D1C0E}"/>
                    </a:ext>
                  </a:extLst>
                </p:cNvPr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4104;p72">
                  <a:extLst>
                    <a:ext uri="{FF2B5EF4-FFF2-40B4-BE49-F238E27FC236}">
                      <a16:creationId xmlns:a16="http://schemas.microsoft.com/office/drawing/2014/main" id="{E0B27699-0F63-7BE6-AB90-3C0F5508946F}"/>
                    </a:ext>
                  </a:extLst>
                </p:cNvPr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3" name="Google Shape;4105;p72">
                <a:extLst>
                  <a:ext uri="{FF2B5EF4-FFF2-40B4-BE49-F238E27FC236}">
                    <a16:creationId xmlns:a16="http://schemas.microsoft.com/office/drawing/2014/main" id="{32FA5186-AA59-F6D7-40CA-8DA51E2C68B5}"/>
                  </a:ext>
                </a:extLst>
              </p:cNvPr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1112" name="Google Shape;4106;p72">
                  <a:extLst>
                    <a:ext uri="{FF2B5EF4-FFF2-40B4-BE49-F238E27FC236}">
                      <a16:creationId xmlns:a16="http://schemas.microsoft.com/office/drawing/2014/main" id="{7A6188D6-9AE4-5BA7-7812-04B226391D3E}"/>
                    </a:ext>
                  </a:extLst>
                </p:cNvPr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4107;p72">
                  <a:extLst>
                    <a:ext uri="{FF2B5EF4-FFF2-40B4-BE49-F238E27FC236}">
                      <a16:creationId xmlns:a16="http://schemas.microsoft.com/office/drawing/2014/main" id="{02A70664-DA46-130B-C093-C3AD7F3DE791}"/>
                    </a:ext>
                  </a:extLst>
                </p:cNvPr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4" name="Google Shape;4108;p72">
                <a:extLst>
                  <a:ext uri="{FF2B5EF4-FFF2-40B4-BE49-F238E27FC236}">
                    <a16:creationId xmlns:a16="http://schemas.microsoft.com/office/drawing/2014/main" id="{F4EBF761-8B34-4BF5-F85A-559CE3A45A4C}"/>
                  </a:ext>
                </a:extLst>
              </p:cNvPr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1110" name="Google Shape;4109;p72">
                  <a:extLst>
                    <a:ext uri="{FF2B5EF4-FFF2-40B4-BE49-F238E27FC236}">
                      <a16:creationId xmlns:a16="http://schemas.microsoft.com/office/drawing/2014/main" id="{39E39481-AB84-F868-D27B-441A084727F3}"/>
                    </a:ext>
                  </a:extLst>
                </p:cNvPr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4110;p72">
                  <a:extLst>
                    <a:ext uri="{FF2B5EF4-FFF2-40B4-BE49-F238E27FC236}">
                      <a16:creationId xmlns:a16="http://schemas.microsoft.com/office/drawing/2014/main" id="{6A13CD42-3D73-3632-5314-BA7A21059CC4}"/>
                    </a:ext>
                  </a:extLst>
                </p:cNvPr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5" name="Google Shape;4111;p72">
                <a:extLst>
                  <a:ext uri="{FF2B5EF4-FFF2-40B4-BE49-F238E27FC236}">
                    <a16:creationId xmlns:a16="http://schemas.microsoft.com/office/drawing/2014/main" id="{BF67AD22-BD24-CFEC-9C8B-2736E95C36DA}"/>
                  </a:ext>
                </a:extLst>
              </p:cNvPr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1108" name="Google Shape;4112;p72">
                  <a:extLst>
                    <a:ext uri="{FF2B5EF4-FFF2-40B4-BE49-F238E27FC236}">
                      <a16:creationId xmlns:a16="http://schemas.microsoft.com/office/drawing/2014/main" id="{3E021EBF-C071-F80A-E720-27885DF0E1AA}"/>
                    </a:ext>
                  </a:extLst>
                </p:cNvPr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4113;p72">
                  <a:extLst>
                    <a:ext uri="{FF2B5EF4-FFF2-40B4-BE49-F238E27FC236}">
                      <a16:creationId xmlns:a16="http://schemas.microsoft.com/office/drawing/2014/main" id="{ADEC219E-A7A0-788E-AFAD-41F308938A19}"/>
                    </a:ext>
                  </a:extLst>
                </p:cNvPr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6" name="Google Shape;4114;p72">
                <a:extLst>
                  <a:ext uri="{FF2B5EF4-FFF2-40B4-BE49-F238E27FC236}">
                    <a16:creationId xmlns:a16="http://schemas.microsoft.com/office/drawing/2014/main" id="{5DB74A4C-8A2B-C6F3-6138-F1059815E684}"/>
                  </a:ext>
                </a:extLst>
              </p:cNvPr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1106" name="Google Shape;4115;p72">
                  <a:extLst>
                    <a:ext uri="{FF2B5EF4-FFF2-40B4-BE49-F238E27FC236}">
                      <a16:creationId xmlns:a16="http://schemas.microsoft.com/office/drawing/2014/main" id="{0BA2EDCD-3070-810B-152C-18D60C7C510E}"/>
                    </a:ext>
                  </a:extLst>
                </p:cNvPr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4116;p72">
                  <a:extLst>
                    <a:ext uri="{FF2B5EF4-FFF2-40B4-BE49-F238E27FC236}">
                      <a16:creationId xmlns:a16="http://schemas.microsoft.com/office/drawing/2014/main" id="{3AEBEB86-6F95-F54B-5AB0-93B597A02A1C}"/>
                    </a:ext>
                  </a:extLst>
                </p:cNvPr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7" name="Google Shape;4117;p72">
                <a:extLst>
                  <a:ext uri="{FF2B5EF4-FFF2-40B4-BE49-F238E27FC236}">
                    <a16:creationId xmlns:a16="http://schemas.microsoft.com/office/drawing/2014/main" id="{3A415C4C-FE03-E247-10F3-2546F0F3DDAB}"/>
                  </a:ext>
                </a:extLst>
              </p:cNvPr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1104" name="Google Shape;4118;p72">
                  <a:extLst>
                    <a:ext uri="{FF2B5EF4-FFF2-40B4-BE49-F238E27FC236}">
                      <a16:creationId xmlns:a16="http://schemas.microsoft.com/office/drawing/2014/main" id="{7B25D789-CCE4-960A-11A1-FB6FD6EAD0D9}"/>
                    </a:ext>
                  </a:extLst>
                </p:cNvPr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5" name="Google Shape;4119;p72">
                  <a:extLst>
                    <a:ext uri="{FF2B5EF4-FFF2-40B4-BE49-F238E27FC236}">
                      <a16:creationId xmlns:a16="http://schemas.microsoft.com/office/drawing/2014/main" id="{D4A39D89-AC48-8ED6-F893-2291A31791D3}"/>
                    </a:ext>
                  </a:extLst>
                </p:cNvPr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8" name="Google Shape;4120;p72">
                <a:extLst>
                  <a:ext uri="{FF2B5EF4-FFF2-40B4-BE49-F238E27FC236}">
                    <a16:creationId xmlns:a16="http://schemas.microsoft.com/office/drawing/2014/main" id="{1BDF6825-1566-049D-BB48-2933264CF552}"/>
                  </a:ext>
                </a:extLst>
              </p:cNvPr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1102" name="Google Shape;4121;p72">
                  <a:extLst>
                    <a:ext uri="{FF2B5EF4-FFF2-40B4-BE49-F238E27FC236}">
                      <a16:creationId xmlns:a16="http://schemas.microsoft.com/office/drawing/2014/main" id="{C690AC8E-6992-EC5A-34A2-8A06BAD0C682}"/>
                    </a:ext>
                  </a:extLst>
                </p:cNvPr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4122;p72">
                  <a:extLst>
                    <a:ext uri="{FF2B5EF4-FFF2-40B4-BE49-F238E27FC236}">
                      <a16:creationId xmlns:a16="http://schemas.microsoft.com/office/drawing/2014/main" id="{B05E9898-1891-46E3-1C2F-7ECE1DA61C9A}"/>
                    </a:ext>
                  </a:extLst>
                </p:cNvPr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9" name="Google Shape;4123;p72">
                <a:extLst>
                  <a:ext uri="{FF2B5EF4-FFF2-40B4-BE49-F238E27FC236}">
                    <a16:creationId xmlns:a16="http://schemas.microsoft.com/office/drawing/2014/main" id="{17DD92ED-CB66-4C45-6C02-1E7B78266643}"/>
                  </a:ext>
                </a:extLst>
              </p:cNvPr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1100" name="Google Shape;4124;p72">
                  <a:extLst>
                    <a:ext uri="{FF2B5EF4-FFF2-40B4-BE49-F238E27FC236}">
                      <a16:creationId xmlns:a16="http://schemas.microsoft.com/office/drawing/2014/main" id="{3C9E97AC-066C-E06C-65C5-0B0BEEF14722}"/>
                    </a:ext>
                  </a:extLst>
                </p:cNvPr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4125;p72">
                  <a:extLst>
                    <a:ext uri="{FF2B5EF4-FFF2-40B4-BE49-F238E27FC236}">
                      <a16:creationId xmlns:a16="http://schemas.microsoft.com/office/drawing/2014/main" id="{28792D23-4F26-1F12-33FB-5E9259488A16}"/>
                    </a:ext>
                  </a:extLst>
                </p:cNvPr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0" name="Google Shape;4126;p72">
                <a:extLst>
                  <a:ext uri="{FF2B5EF4-FFF2-40B4-BE49-F238E27FC236}">
                    <a16:creationId xmlns:a16="http://schemas.microsoft.com/office/drawing/2014/main" id="{D59D9DE0-F100-22C2-FBCB-194A14BC3162}"/>
                  </a:ext>
                </a:extLst>
              </p:cNvPr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1098" name="Google Shape;4127;p72">
                  <a:extLst>
                    <a:ext uri="{FF2B5EF4-FFF2-40B4-BE49-F238E27FC236}">
                      <a16:creationId xmlns:a16="http://schemas.microsoft.com/office/drawing/2014/main" id="{0F256FE9-25A1-0F60-EA6C-4897F0B76618}"/>
                    </a:ext>
                  </a:extLst>
                </p:cNvPr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4128;p72">
                  <a:extLst>
                    <a:ext uri="{FF2B5EF4-FFF2-40B4-BE49-F238E27FC236}">
                      <a16:creationId xmlns:a16="http://schemas.microsoft.com/office/drawing/2014/main" id="{12C35644-217E-998C-7EFB-72699A5EB659}"/>
                    </a:ext>
                  </a:extLst>
                </p:cNvPr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1" name="Google Shape;4129;p72">
                <a:extLst>
                  <a:ext uri="{FF2B5EF4-FFF2-40B4-BE49-F238E27FC236}">
                    <a16:creationId xmlns:a16="http://schemas.microsoft.com/office/drawing/2014/main" id="{7F141740-B4A8-4A09-AEE1-B65D398106D7}"/>
                  </a:ext>
                </a:extLst>
              </p:cNvPr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1096" name="Google Shape;4130;p72">
                  <a:extLst>
                    <a:ext uri="{FF2B5EF4-FFF2-40B4-BE49-F238E27FC236}">
                      <a16:creationId xmlns:a16="http://schemas.microsoft.com/office/drawing/2014/main" id="{AD69999F-4612-27F0-412A-61C7055DEF96}"/>
                    </a:ext>
                  </a:extLst>
                </p:cNvPr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4131;p72">
                  <a:extLst>
                    <a:ext uri="{FF2B5EF4-FFF2-40B4-BE49-F238E27FC236}">
                      <a16:creationId xmlns:a16="http://schemas.microsoft.com/office/drawing/2014/main" id="{C532B0AA-1F29-637B-CAD8-EB907D143F8B}"/>
                    </a:ext>
                  </a:extLst>
                </p:cNvPr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2" name="Google Shape;4132;p72">
                <a:extLst>
                  <a:ext uri="{FF2B5EF4-FFF2-40B4-BE49-F238E27FC236}">
                    <a16:creationId xmlns:a16="http://schemas.microsoft.com/office/drawing/2014/main" id="{0E9D3316-06CF-6029-CECC-459885AF6375}"/>
                  </a:ext>
                </a:extLst>
              </p:cNvPr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1094" name="Google Shape;4133;p72">
                  <a:extLst>
                    <a:ext uri="{FF2B5EF4-FFF2-40B4-BE49-F238E27FC236}">
                      <a16:creationId xmlns:a16="http://schemas.microsoft.com/office/drawing/2014/main" id="{96C3333E-6228-12B4-D903-CDC9907D4C4C}"/>
                    </a:ext>
                  </a:extLst>
                </p:cNvPr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4134;p72">
                  <a:extLst>
                    <a:ext uri="{FF2B5EF4-FFF2-40B4-BE49-F238E27FC236}">
                      <a16:creationId xmlns:a16="http://schemas.microsoft.com/office/drawing/2014/main" id="{1D0486FD-83FA-66ED-BC79-38334AE2D0A0}"/>
                    </a:ext>
                  </a:extLst>
                </p:cNvPr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4135;p72">
                <a:extLst>
                  <a:ext uri="{FF2B5EF4-FFF2-40B4-BE49-F238E27FC236}">
                    <a16:creationId xmlns:a16="http://schemas.microsoft.com/office/drawing/2014/main" id="{9E378DF4-8C2C-9F23-E265-66C3520026C9}"/>
                  </a:ext>
                </a:extLst>
              </p:cNvPr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136;p72">
                <a:extLst>
                  <a:ext uri="{FF2B5EF4-FFF2-40B4-BE49-F238E27FC236}">
                    <a16:creationId xmlns:a16="http://schemas.microsoft.com/office/drawing/2014/main" id="{C626BABF-4B6A-E07B-9898-50678A463DDC}"/>
                  </a:ext>
                </a:extLst>
              </p:cNvPr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5" name="Google Shape;4137;p72">
                <a:extLst>
                  <a:ext uri="{FF2B5EF4-FFF2-40B4-BE49-F238E27FC236}">
                    <a16:creationId xmlns:a16="http://schemas.microsoft.com/office/drawing/2014/main" id="{98880780-A8DB-DE13-1DD8-652994A7AA6D}"/>
                  </a:ext>
                </a:extLst>
              </p:cNvPr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1092" name="Google Shape;4138;p72">
                  <a:extLst>
                    <a:ext uri="{FF2B5EF4-FFF2-40B4-BE49-F238E27FC236}">
                      <a16:creationId xmlns:a16="http://schemas.microsoft.com/office/drawing/2014/main" id="{80A63D17-2DAE-9A43-F88E-23B58461A751}"/>
                    </a:ext>
                  </a:extLst>
                </p:cNvPr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3" name="Google Shape;4139;p72">
                  <a:extLst>
                    <a:ext uri="{FF2B5EF4-FFF2-40B4-BE49-F238E27FC236}">
                      <a16:creationId xmlns:a16="http://schemas.microsoft.com/office/drawing/2014/main" id="{85290D8D-2CE1-6F3D-FAE3-8DA0D8CFE700}"/>
                    </a:ext>
                  </a:extLst>
                </p:cNvPr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6" name="Google Shape;4140;p72">
                <a:extLst>
                  <a:ext uri="{FF2B5EF4-FFF2-40B4-BE49-F238E27FC236}">
                    <a16:creationId xmlns:a16="http://schemas.microsoft.com/office/drawing/2014/main" id="{9867398F-63B5-AD18-EB9F-E11B52016D78}"/>
                  </a:ext>
                </a:extLst>
              </p:cNvPr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1090" name="Google Shape;4141;p72">
                  <a:extLst>
                    <a:ext uri="{FF2B5EF4-FFF2-40B4-BE49-F238E27FC236}">
                      <a16:creationId xmlns:a16="http://schemas.microsoft.com/office/drawing/2014/main" id="{01BC717E-3756-CC08-57C3-26C078EF4080}"/>
                    </a:ext>
                  </a:extLst>
                </p:cNvPr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4142;p72">
                  <a:extLst>
                    <a:ext uri="{FF2B5EF4-FFF2-40B4-BE49-F238E27FC236}">
                      <a16:creationId xmlns:a16="http://schemas.microsoft.com/office/drawing/2014/main" id="{1C0B07F7-7FA8-3A4E-3823-619728123652}"/>
                    </a:ext>
                  </a:extLst>
                </p:cNvPr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7" name="Google Shape;4143;p72">
                <a:extLst>
                  <a:ext uri="{FF2B5EF4-FFF2-40B4-BE49-F238E27FC236}">
                    <a16:creationId xmlns:a16="http://schemas.microsoft.com/office/drawing/2014/main" id="{459959D5-A788-7D2D-AFCE-9DF25C01A245}"/>
                  </a:ext>
                </a:extLst>
              </p:cNvPr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1088" name="Google Shape;4144;p72">
                  <a:extLst>
                    <a:ext uri="{FF2B5EF4-FFF2-40B4-BE49-F238E27FC236}">
                      <a16:creationId xmlns:a16="http://schemas.microsoft.com/office/drawing/2014/main" id="{4724CE94-29C0-9C11-68F1-9DE80691AF12}"/>
                    </a:ext>
                  </a:extLst>
                </p:cNvPr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4145;p72">
                  <a:extLst>
                    <a:ext uri="{FF2B5EF4-FFF2-40B4-BE49-F238E27FC236}">
                      <a16:creationId xmlns:a16="http://schemas.microsoft.com/office/drawing/2014/main" id="{837AA2AB-F2AF-7022-3D59-4E9D935C55B1}"/>
                    </a:ext>
                  </a:extLst>
                </p:cNvPr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" name="Google Shape;4146;p72">
              <a:extLst>
                <a:ext uri="{FF2B5EF4-FFF2-40B4-BE49-F238E27FC236}">
                  <a16:creationId xmlns:a16="http://schemas.microsoft.com/office/drawing/2014/main" id="{2F1C884F-5F9D-62AA-F074-DBF4A6CDEC37}"/>
                </a:ext>
              </a:extLst>
            </p:cNvPr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1" name="Google Shape;4147;p72">
                <a:extLst>
                  <a:ext uri="{FF2B5EF4-FFF2-40B4-BE49-F238E27FC236}">
                    <a16:creationId xmlns:a16="http://schemas.microsoft.com/office/drawing/2014/main" id="{31250976-34D3-FEE3-C843-36F9B888A1AA}"/>
                  </a:ext>
                </a:extLst>
              </p:cNvPr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919" name="Google Shape;4148;p72">
                  <a:extLst>
                    <a:ext uri="{FF2B5EF4-FFF2-40B4-BE49-F238E27FC236}">
                      <a16:creationId xmlns:a16="http://schemas.microsoft.com/office/drawing/2014/main" id="{40E5FF7C-B66A-70F6-20E3-9BFC8A17E69C}"/>
                    </a:ext>
                  </a:extLst>
                </p:cNvPr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4149;p72">
                  <a:extLst>
                    <a:ext uri="{FF2B5EF4-FFF2-40B4-BE49-F238E27FC236}">
                      <a16:creationId xmlns:a16="http://schemas.microsoft.com/office/drawing/2014/main" id="{6370EB35-E4AE-0C17-208F-C17E7C584CE6}"/>
                    </a:ext>
                  </a:extLst>
                </p:cNvPr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1" name="Google Shape;4150;p72">
                  <a:extLst>
                    <a:ext uri="{FF2B5EF4-FFF2-40B4-BE49-F238E27FC236}">
                      <a16:creationId xmlns:a16="http://schemas.microsoft.com/office/drawing/2014/main" id="{4DBA13AE-3894-9CD6-9BBA-6A8A828C29A9}"/>
                    </a:ext>
                  </a:extLst>
                </p:cNvPr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4151;p72">
                  <a:extLst>
                    <a:ext uri="{FF2B5EF4-FFF2-40B4-BE49-F238E27FC236}">
                      <a16:creationId xmlns:a16="http://schemas.microsoft.com/office/drawing/2014/main" id="{674BAD62-BA25-6DC6-FAA4-66D451B13A9B}"/>
                    </a:ext>
                  </a:extLst>
                </p:cNvPr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4152;p72">
                  <a:extLst>
                    <a:ext uri="{FF2B5EF4-FFF2-40B4-BE49-F238E27FC236}">
                      <a16:creationId xmlns:a16="http://schemas.microsoft.com/office/drawing/2014/main" id="{6733FBE5-F84E-843D-58BC-1BC95F5E5CD0}"/>
                    </a:ext>
                  </a:extLst>
                </p:cNvPr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4153;p72">
                  <a:extLst>
                    <a:ext uri="{FF2B5EF4-FFF2-40B4-BE49-F238E27FC236}">
                      <a16:creationId xmlns:a16="http://schemas.microsoft.com/office/drawing/2014/main" id="{5261A2FF-EDC1-76B0-EA6D-F24C481A7711}"/>
                    </a:ext>
                  </a:extLst>
                </p:cNvPr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5" name="Google Shape;4154;p72">
                  <a:extLst>
                    <a:ext uri="{FF2B5EF4-FFF2-40B4-BE49-F238E27FC236}">
                      <a16:creationId xmlns:a16="http://schemas.microsoft.com/office/drawing/2014/main" id="{C17238B6-43E7-C254-8039-D3BE86F6ABB5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4155;p72">
                  <a:extLst>
                    <a:ext uri="{FF2B5EF4-FFF2-40B4-BE49-F238E27FC236}">
                      <a16:creationId xmlns:a16="http://schemas.microsoft.com/office/drawing/2014/main" id="{04D1B0A4-1DB9-F7DA-3F29-5F3152E9D847}"/>
                    </a:ext>
                  </a:extLst>
                </p:cNvPr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4156;p72">
                  <a:extLst>
                    <a:ext uri="{FF2B5EF4-FFF2-40B4-BE49-F238E27FC236}">
                      <a16:creationId xmlns:a16="http://schemas.microsoft.com/office/drawing/2014/main" id="{0C245155-85D2-5A3B-D94A-512D2B6F8A17}"/>
                    </a:ext>
                  </a:extLst>
                </p:cNvPr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4157;p72">
                  <a:extLst>
                    <a:ext uri="{FF2B5EF4-FFF2-40B4-BE49-F238E27FC236}">
                      <a16:creationId xmlns:a16="http://schemas.microsoft.com/office/drawing/2014/main" id="{D35CB1B2-456F-9BA0-A465-1744FC2422DF}"/>
                    </a:ext>
                  </a:extLst>
                </p:cNvPr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4158;p72">
                  <a:extLst>
                    <a:ext uri="{FF2B5EF4-FFF2-40B4-BE49-F238E27FC236}">
                      <a16:creationId xmlns:a16="http://schemas.microsoft.com/office/drawing/2014/main" id="{CE9FD3FC-1B1F-7764-AA21-C99D792904F1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4159;p72">
                  <a:extLst>
                    <a:ext uri="{FF2B5EF4-FFF2-40B4-BE49-F238E27FC236}">
                      <a16:creationId xmlns:a16="http://schemas.microsoft.com/office/drawing/2014/main" id="{A4BEF42D-8141-7B96-AC44-0DEAEF027561}"/>
                    </a:ext>
                  </a:extLst>
                </p:cNvPr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4160;p72">
                  <a:extLst>
                    <a:ext uri="{FF2B5EF4-FFF2-40B4-BE49-F238E27FC236}">
                      <a16:creationId xmlns:a16="http://schemas.microsoft.com/office/drawing/2014/main" id="{47F3F09A-472A-5B6E-536E-F68E06916AC5}"/>
                    </a:ext>
                  </a:extLst>
                </p:cNvPr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4161;p72">
                  <a:extLst>
                    <a:ext uri="{FF2B5EF4-FFF2-40B4-BE49-F238E27FC236}">
                      <a16:creationId xmlns:a16="http://schemas.microsoft.com/office/drawing/2014/main" id="{CA4DF5DA-281D-D482-899B-7B43603E7F06}"/>
                    </a:ext>
                  </a:extLst>
                </p:cNvPr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4162;p72">
                  <a:extLst>
                    <a:ext uri="{FF2B5EF4-FFF2-40B4-BE49-F238E27FC236}">
                      <a16:creationId xmlns:a16="http://schemas.microsoft.com/office/drawing/2014/main" id="{22414E11-AC71-248C-225E-7FF9BF5C9574}"/>
                    </a:ext>
                  </a:extLst>
                </p:cNvPr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4163;p72">
                  <a:extLst>
                    <a:ext uri="{FF2B5EF4-FFF2-40B4-BE49-F238E27FC236}">
                      <a16:creationId xmlns:a16="http://schemas.microsoft.com/office/drawing/2014/main" id="{32C10045-6B0B-32DA-C8E8-A3189B1C21F9}"/>
                    </a:ext>
                  </a:extLst>
                </p:cNvPr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4164;p72">
                  <a:extLst>
                    <a:ext uri="{FF2B5EF4-FFF2-40B4-BE49-F238E27FC236}">
                      <a16:creationId xmlns:a16="http://schemas.microsoft.com/office/drawing/2014/main" id="{41B30FA6-7548-B504-473A-6AD55ADE9BA7}"/>
                    </a:ext>
                  </a:extLst>
                </p:cNvPr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4165;p72">
                  <a:extLst>
                    <a:ext uri="{FF2B5EF4-FFF2-40B4-BE49-F238E27FC236}">
                      <a16:creationId xmlns:a16="http://schemas.microsoft.com/office/drawing/2014/main" id="{C77FD05E-3E2F-F6CF-2429-CF3085C2D543}"/>
                    </a:ext>
                  </a:extLst>
                </p:cNvPr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4166;p72">
                  <a:extLst>
                    <a:ext uri="{FF2B5EF4-FFF2-40B4-BE49-F238E27FC236}">
                      <a16:creationId xmlns:a16="http://schemas.microsoft.com/office/drawing/2014/main" id="{138270F2-0A78-C0AC-DA15-4669112F14DA}"/>
                    </a:ext>
                  </a:extLst>
                </p:cNvPr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4167;p72">
                  <a:extLst>
                    <a:ext uri="{FF2B5EF4-FFF2-40B4-BE49-F238E27FC236}">
                      <a16:creationId xmlns:a16="http://schemas.microsoft.com/office/drawing/2014/main" id="{94A987F4-B56E-99BF-8899-0871FEFB8B2F}"/>
                    </a:ext>
                  </a:extLst>
                </p:cNvPr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4168;p72">
                  <a:extLst>
                    <a:ext uri="{FF2B5EF4-FFF2-40B4-BE49-F238E27FC236}">
                      <a16:creationId xmlns:a16="http://schemas.microsoft.com/office/drawing/2014/main" id="{AD52BD00-F01B-058F-C58C-F0B0E1842AB3}"/>
                    </a:ext>
                  </a:extLst>
                </p:cNvPr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4169;p72">
                  <a:extLst>
                    <a:ext uri="{FF2B5EF4-FFF2-40B4-BE49-F238E27FC236}">
                      <a16:creationId xmlns:a16="http://schemas.microsoft.com/office/drawing/2014/main" id="{192F66F6-51C8-0B38-E9B6-AFA5DB60A42F}"/>
                    </a:ext>
                  </a:extLst>
                </p:cNvPr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4170;p72">
                  <a:extLst>
                    <a:ext uri="{FF2B5EF4-FFF2-40B4-BE49-F238E27FC236}">
                      <a16:creationId xmlns:a16="http://schemas.microsoft.com/office/drawing/2014/main" id="{2F135895-6287-1594-9F8B-268AEC4C67A1}"/>
                    </a:ext>
                  </a:extLst>
                </p:cNvPr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4171;p72">
                  <a:extLst>
                    <a:ext uri="{FF2B5EF4-FFF2-40B4-BE49-F238E27FC236}">
                      <a16:creationId xmlns:a16="http://schemas.microsoft.com/office/drawing/2014/main" id="{73ADFE30-47FB-D703-A71C-D46834698421}"/>
                    </a:ext>
                  </a:extLst>
                </p:cNvPr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4172;p72">
                  <a:extLst>
                    <a:ext uri="{FF2B5EF4-FFF2-40B4-BE49-F238E27FC236}">
                      <a16:creationId xmlns:a16="http://schemas.microsoft.com/office/drawing/2014/main" id="{08003E86-E3BC-057B-0BEB-4B497B5479AB}"/>
                    </a:ext>
                  </a:extLst>
                </p:cNvPr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4173;p72">
                  <a:extLst>
                    <a:ext uri="{FF2B5EF4-FFF2-40B4-BE49-F238E27FC236}">
                      <a16:creationId xmlns:a16="http://schemas.microsoft.com/office/drawing/2014/main" id="{7B9A2195-61D9-3078-D976-FDBE8A409C9D}"/>
                    </a:ext>
                  </a:extLst>
                </p:cNvPr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4174;p72">
                  <a:extLst>
                    <a:ext uri="{FF2B5EF4-FFF2-40B4-BE49-F238E27FC236}">
                      <a16:creationId xmlns:a16="http://schemas.microsoft.com/office/drawing/2014/main" id="{FC46C74F-B1A2-404E-8A0D-42561CDA5F64}"/>
                    </a:ext>
                  </a:extLst>
                </p:cNvPr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4175;p72">
                  <a:extLst>
                    <a:ext uri="{FF2B5EF4-FFF2-40B4-BE49-F238E27FC236}">
                      <a16:creationId xmlns:a16="http://schemas.microsoft.com/office/drawing/2014/main" id="{A1A1545D-44DF-E101-26A7-57A7568F2E90}"/>
                    </a:ext>
                  </a:extLst>
                </p:cNvPr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4176;p72">
                  <a:extLst>
                    <a:ext uri="{FF2B5EF4-FFF2-40B4-BE49-F238E27FC236}">
                      <a16:creationId xmlns:a16="http://schemas.microsoft.com/office/drawing/2014/main" id="{9443FC17-962F-28BC-F206-6089DD6DC50E}"/>
                    </a:ext>
                  </a:extLst>
                </p:cNvPr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4177;p72">
                  <a:extLst>
                    <a:ext uri="{FF2B5EF4-FFF2-40B4-BE49-F238E27FC236}">
                      <a16:creationId xmlns:a16="http://schemas.microsoft.com/office/drawing/2014/main" id="{AB58E952-E006-3843-7259-252084834AB4}"/>
                    </a:ext>
                  </a:extLst>
                </p:cNvPr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4178;p72">
                  <a:extLst>
                    <a:ext uri="{FF2B5EF4-FFF2-40B4-BE49-F238E27FC236}">
                      <a16:creationId xmlns:a16="http://schemas.microsoft.com/office/drawing/2014/main" id="{CA68061B-5CAE-D9FB-B91A-94AC5C4D1F1D}"/>
                    </a:ext>
                  </a:extLst>
                </p:cNvPr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4179;p72">
                  <a:extLst>
                    <a:ext uri="{FF2B5EF4-FFF2-40B4-BE49-F238E27FC236}">
                      <a16:creationId xmlns:a16="http://schemas.microsoft.com/office/drawing/2014/main" id="{B0C627D7-3A9F-7AF2-E8A3-FE90DD498DE0}"/>
                    </a:ext>
                  </a:extLst>
                </p:cNvPr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4180;p72">
                  <a:extLst>
                    <a:ext uri="{FF2B5EF4-FFF2-40B4-BE49-F238E27FC236}">
                      <a16:creationId xmlns:a16="http://schemas.microsoft.com/office/drawing/2014/main" id="{111EDBF2-D017-70B3-B091-AE8C51EF1F7E}"/>
                    </a:ext>
                  </a:extLst>
                </p:cNvPr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4181;p72">
                  <a:extLst>
                    <a:ext uri="{FF2B5EF4-FFF2-40B4-BE49-F238E27FC236}">
                      <a16:creationId xmlns:a16="http://schemas.microsoft.com/office/drawing/2014/main" id="{0AC5D93C-DDEA-1C69-C3BD-5696FEB2CEB6}"/>
                    </a:ext>
                  </a:extLst>
                </p:cNvPr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4182;p72">
                  <a:extLst>
                    <a:ext uri="{FF2B5EF4-FFF2-40B4-BE49-F238E27FC236}">
                      <a16:creationId xmlns:a16="http://schemas.microsoft.com/office/drawing/2014/main" id="{29F67528-3267-362E-67FB-892A7118C5ED}"/>
                    </a:ext>
                  </a:extLst>
                </p:cNvPr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4183;p72">
                  <a:extLst>
                    <a:ext uri="{FF2B5EF4-FFF2-40B4-BE49-F238E27FC236}">
                      <a16:creationId xmlns:a16="http://schemas.microsoft.com/office/drawing/2014/main" id="{362B5C5F-CE94-8B43-6B14-7698174D762E}"/>
                    </a:ext>
                  </a:extLst>
                </p:cNvPr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4184;p72">
                  <a:extLst>
                    <a:ext uri="{FF2B5EF4-FFF2-40B4-BE49-F238E27FC236}">
                      <a16:creationId xmlns:a16="http://schemas.microsoft.com/office/drawing/2014/main" id="{5E69A089-05CA-DA14-1834-0488C7391B87}"/>
                    </a:ext>
                  </a:extLst>
                </p:cNvPr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4185;p72">
                  <a:extLst>
                    <a:ext uri="{FF2B5EF4-FFF2-40B4-BE49-F238E27FC236}">
                      <a16:creationId xmlns:a16="http://schemas.microsoft.com/office/drawing/2014/main" id="{E9BE1ABB-95CD-91FC-7664-18487A460007}"/>
                    </a:ext>
                  </a:extLst>
                </p:cNvPr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4186;p72">
                  <a:extLst>
                    <a:ext uri="{FF2B5EF4-FFF2-40B4-BE49-F238E27FC236}">
                      <a16:creationId xmlns:a16="http://schemas.microsoft.com/office/drawing/2014/main" id="{DBC7F95A-B772-F0A5-E44F-C4F4E5AC67A0}"/>
                    </a:ext>
                  </a:extLst>
                </p:cNvPr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4187;p72">
                  <a:extLst>
                    <a:ext uri="{FF2B5EF4-FFF2-40B4-BE49-F238E27FC236}">
                      <a16:creationId xmlns:a16="http://schemas.microsoft.com/office/drawing/2014/main" id="{48A5FB06-711F-8668-C8C9-9C0B07311810}"/>
                    </a:ext>
                  </a:extLst>
                </p:cNvPr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4188;p72">
                  <a:extLst>
                    <a:ext uri="{FF2B5EF4-FFF2-40B4-BE49-F238E27FC236}">
                      <a16:creationId xmlns:a16="http://schemas.microsoft.com/office/drawing/2014/main" id="{D51A1AAB-E4E1-7169-D2C8-674D62B4A0C7}"/>
                    </a:ext>
                  </a:extLst>
                </p:cNvPr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4189;p72">
                  <a:extLst>
                    <a:ext uri="{FF2B5EF4-FFF2-40B4-BE49-F238E27FC236}">
                      <a16:creationId xmlns:a16="http://schemas.microsoft.com/office/drawing/2014/main" id="{883AE798-FA14-F706-A301-644BFBF7BAF0}"/>
                    </a:ext>
                  </a:extLst>
                </p:cNvPr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4190;p72">
                  <a:extLst>
                    <a:ext uri="{FF2B5EF4-FFF2-40B4-BE49-F238E27FC236}">
                      <a16:creationId xmlns:a16="http://schemas.microsoft.com/office/drawing/2014/main" id="{85C58159-94AD-F762-68C9-4CE88F4A6287}"/>
                    </a:ext>
                  </a:extLst>
                </p:cNvPr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4191;p72">
                  <a:extLst>
                    <a:ext uri="{FF2B5EF4-FFF2-40B4-BE49-F238E27FC236}">
                      <a16:creationId xmlns:a16="http://schemas.microsoft.com/office/drawing/2014/main" id="{6BAA1826-C60B-0EF8-485D-3C6EBC975922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4192;p72">
                  <a:extLst>
                    <a:ext uri="{FF2B5EF4-FFF2-40B4-BE49-F238E27FC236}">
                      <a16:creationId xmlns:a16="http://schemas.microsoft.com/office/drawing/2014/main" id="{A1522102-E42E-C66C-3414-4D90006CFF48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4193;p72">
                  <a:extLst>
                    <a:ext uri="{FF2B5EF4-FFF2-40B4-BE49-F238E27FC236}">
                      <a16:creationId xmlns:a16="http://schemas.microsoft.com/office/drawing/2014/main" id="{61558E0D-A06F-2CE9-8019-36E29DA3FF91}"/>
                    </a:ext>
                  </a:extLst>
                </p:cNvPr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4194;p72">
                  <a:extLst>
                    <a:ext uri="{FF2B5EF4-FFF2-40B4-BE49-F238E27FC236}">
                      <a16:creationId xmlns:a16="http://schemas.microsoft.com/office/drawing/2014/main" id="{F0ED1BA4-AA88-61D7-460D-3F2EA9E3AFC3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4195;p72">
                  <a:extLst>
                    <a:ext uri="{FF2B5EF4-FFF2-40B4-BE49-F238E27FC236}">
                      <a16:creationId xmlns:a16="http://schemas.microsoft.com/office/drawing/2014/main" id="{25B9EAA5-ECC6-7D04-B547-E8F041E57547}"/>
                    </a:ext>
                  </a:extLst>
                </p:cNvPr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4196;p72">
                  <a:extLst>
                    <a:ext uri="{FF2B5EF4-FFF2-40B4-BE49-F238E27FC236}">
                      <a16:creationId xmlns:a16="http://schemas.microsoft.com/office/drawing/2014/main" id="{9C6AB5DF-C66E-0585-41E5-9D4A6E79BA0E}"/>
                    </a:ext>
                  </a:extLst>
                </p:cNvPr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4197;p72">
                  <a:extLst>
                    <a:ext uri="{FF2B5EF4-FFF2-40B4-BE49-F238E27FC236}">
                      <a16:creationId xmlns:a16="http://schemas.microsoft.com/office/drawing/2014/main" id="{DCD3B046-0556-9828-2DA5-CCD760F6EEDE}"/>
                    </a:ext>
                  </a:extLst>
                </p:cNvPr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4198;p72">
                  <a:extLst>
                    <a:ext uri="{FF2B5EF4-FFF2-40B4-BE49-F238E27FC236}">
                      <a16:creationId xmlns:a16="http://schemas.microsoft.com/office/drawing/2014/main" id="{A51F6484-973D-2B03-072B-0B45B9546107}"/>
                    </a:ext>
                  </a:extLst>
                </p:cNvPr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4199;p72">
                  <a:extLst>
                    <a:ext uri="{FF2B5EF4-FFF2-40B4-BE49-F238E27FC236}">
                      <a16:creationId xmlns:a16="http://schemas.microsoft.com/office/drawing/2014/main" id="{0629194F-EAF9-060B-33F4-3DE9C7C77D17}"/>
                    </a:ext>
                  </a:extLst>
                </p:cNvPr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4200;p72">
                  <a:extLst>
                    <a:ext uri="{FF2B5EF4-FFF2-40B4-BE49-F238E27FC236}">
                      <a16:creationId xmlns:a16="http://schemas.microsoft.com/office/drawing/2014/main" id="{630F3E1C-D337-DD44-D201-77A05C41889C}"/>
                    </a:ext>
                  </a:extLst>
                </p:cNvPr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2" name="Google Shape;4201;p72">
                  <a:extLst>
                    <a:ext uri="{FF2B5EF4-FFF2-40B4-BE49-F238E27FC236}">
                      <a16:creationId xmlns:a16="http://schemas.microsoft.com/office/drawing/2014/main" id="{564671AB-217D-A80C-6EBF-3C1064CBDDEB}"/>
                    </a:ext>
                  </a:extLst>
                </p:cNvPr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3" name="Google Shape;4202;p72">
                  <a:extLst>
                    <a:ext uri="{FF2B5EF4-FFF2-40B4-BE49-F238E27FC236}">
                      <a16:creationId xmlns:a16="http://schemas.microsoft.com/office/drawing/2014/main" id="{A3A8B0AA-E446-08AF-EEED-EDD169F4E91B}"/>
                    </a:ext>
                  </a:extLst>
                </p:cNvPr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4203;p72">
                  <a:extLst>
                    <a:ext uri="{FF2B5EF4-FFF2-40B4-BE49-F238E27FC236}">
                      <a16:creationId xmlns:a16="http://schemas.microsoft.com/office/drawing/2014/main" id="{96BF589C-810C-0D90-600B-5E4217331CDE}"/>
                    </a:ext>
                  </a:extLst>
                </p:cNvPr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" name="Google Shape;4204;p72">
                <a:extLst>
                  <a:ext uri="{FF2B5EF4-FFF2-40B4-BE49-F238E27FC236}">
                    <a16:creationId xmlns:a16="http://schemas.microsoft.com/office/drawing/2014/main" id="{1495177F-EFD8-605A-2FAA-CD70AB645A85}"/>
                  </a:ext>
                </a:extLst>
              </p:cNvPr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917" name="Google Shape;4205;p72">
                  <a:extLst>
                    <a:ext uri="{FF2B5EF4-FFF2-40B4-BE49-F238E27FC236}">
                      <a16:creationId xmlns:a16="http://schemas.microsoft.com/office/drawing/2014/main" id="{022048DA-60B9-9077-3DBD-339092F4646F}"/>
                    </a:ext>
                  </a:extLst>
                </p:cNvPr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4206;p72">
                  <a:extLst>
                    <a:ext uri="{FF2B5EF4-FFF2-40B4-BE49-F238E27FC236}">
                      <a16:creationId xmlns:a16="http://schemas.microsoft.com/office/drawing/2014/main" id="{2AC393FE-50A5-EE45-D923-A55A5ED1AF8D}"/>
                    </a:ext>
                  </a:extLst>
                </p:cNvPr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" name="Google Shape;4207;p72">
                <a:extLst>
                  <a:ext uri="{FF2B5EF4-FFF2-40B4-BE49-F238E27FC236}">
                    <a16:creationId xmlns:a16="http://schemas.microsoft.com/office/drawing/2014/main" id="{3BFCA1BC-A169-5600-12BB-C9E11E5DC791}"/>
                  </a:ext>
                </a:extLst>
              </p:cNvPr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915" name="Google Shape;4208;p72">
                  <a:extLst>
                    <a:ext uri="{FF2B5EF4-FFF2-40B4-BE49-F238E27FC236}">
                      <a16:creationId xmlns:a16="http://schemas.microsoft.com/office/drawing/2014/main" id="{A66789A2-DF45-2321-E2E6-5CA3164FEEFB}"/>
                    </a:ext>
                  </a:extLst>
                </p:cNvPr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4209;p72">
                  <a:extLst>
                    <a:ext uri="{FF2B5EF4-FFF2-40B4-BE49-F238E27FC236}">
                      <a16:creationId xmlns:a16="http://schemas.microsoft.com/office/drawing/2014/main" id="{2CE7BC3B-9ED0-2825-0F20-F95F0D619101}"/>
                    </a:ext>
                  </a:extLst>
                </p:cNvPr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8" name="Google Shape;4210;p72">
                <a:extLst>
                  <a:ext uri="{FF2B5EF4-FFF2-40B4-BE49-F238E27FC236}">
                    <a16:creationId xmlns:a16="http://schemas.microsoft.com/office/drawing/2014/main" id="{3F090E61-2CB6-3B0D-2B75-183E6ED95D0C}"/>
                  </a:ext>
                </a:extLst>
              </p:cNvPr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913" name="Google Shape;4211;p72">
                  <a:extLst>
                    <a:ext uri="{FF2B5EF4-FFF2-40B4-BE49-F238E27FC236}">
                      <a16:creationId xmlns:a16="http://schemas.microsoft.com/office/drawing/2014/main" id="{3804FC76-9D4D-6D21-FA50-6CCC43E9C0DD}"/>
                    </a:ext>
                  </a:extLst>
                </p:cNvPr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4" name="Google Shape;4212;p72">
                  <a:extLst>
                    <a:ext uri="{FF2B5EF4-FFF2-40B4-BE49-F238E27FC236}">
                      <a16:creationId xmlns:a16="http://schemas.microsoft.com/office/drawing/2014/main" id="{7D313DD4-026C-76AA-9CBA-52BD4E1BAB66}"/>
                    </a:ext>
                  </a:extLst>
                </p:cNvPr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9" name="Google Shape;4213;p72">
                <a:extLst>
                  <a:ext uri="{FF2B5EF4-FFF2-40B4-BE49-F238E27FC236}">
                    <a16:creationId xmlns:a16="http://schemas.microsoft.com/office/drawing/2014/main" id="{8B30D6D0-C43E-E8F1-7CE6-2C3997744C47}"/>
                  </a:ext>
                </a:extLst>
              </p:cNvPr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911" name="Google Shape;4214;p72">
                  <a:extLst>
                    <a:ext uri="{FF2B5EF4-FFF2-40B4-BE49-F238E27FC236}">
                      <a16:creationId xmlns:a16="http://schemas.microsoft.com/office/drawing/2014/main" id="{FB0A27EB-3FF6-0688-A37F-7EBBE2AB7D54}"/>
                    </a:ext>
                  </a:extLst>
                </p:cNvPr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4215;p72">
                  <a:extLst>
                    <a:ext uri="{FF2B5EF4-FFF2-40B4-BE49-F238E27FC236}">
                      <a16:creationId xmlns:a16="http://schemas.microsoft.com/office/drawing/2014/main" id="{F617F9CA-205F-95F0-3698-F8BD5E785B6F}"/>
                    </a:ext>
                  </a:extLst>
                </p:cNvPr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0" name="Google Shape;4216;p72">
                <a:extLst>
                  <a:ext uri="{FF2B5EF4-FFF2-40B4-BE49-F238E27FC236}">
                    <a16:creationId xmlns:a16="http://schemas.microsoft.com/office/drawing/2014/main" id="{C49B0CAD-B4B1-ED64-784C-2ECFF2D245DF}"/>
                  </a:ext>
                </a:extLst>
              </p:cNvPr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909" name="Google Shape;4217;p72">
                  <a:extLst>
                    <a:ext uri="{FF2B5EF4-FFF2-40B4-BE49-F238E27FC236}">
                      <a16:creationId xmlns:a16="http://schemas.microsoft.com/office/drawing/2014/main" id="{31B82492-80E6-F8BB-4985-12A20D588BC6}"/>
                    </a:ext>
                  </a:extLst>
                </p:cNvPr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4218;p72">
                  <a:extLst>
                    <a:ext uri="{FF2B5EF4-FFF2-40B4-BE49-F238E27FC236}">
                      <a16:creationId xmlns:a16="http://schemas.microsoft.com/office/drawing/2014/main" id="{B2CB0B78-8AD3-12A1-13BF-9A730C82BA6C}"/>
                    </a:ext>
                  </a:extLst>
                </p:cNvPr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1" name="Google Shape;4219;p72">
                <a:extLst>
                  <a:ext uri="{FF2B5EF4-FFF2-40B4-BE49-F238E27FC236}">
                    <a16:creationId xmlns:a16="http://schemas.microsoft.com/office/drawing/2014/main" id="{8EF50EAC-BCD1-416E-07CB-F188C3B719AF}"/>
                  </a:ext>
                </a:extLst>
              </p:cNvPr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907" name="Google Shape;4220;p72">
                  <a:extLst>
                    <a:ext uri="{FF2B5EF4-FFF2-40B4-BE49-F238E27FC236}">
                      <a16:creationId xmlns:a16="http://schemas.microsoft.com/office/drawing/2014/main" id="{94C207D8-8B69-470F-7969-8E264063B87A}"/>
                    </a:ext>
                  </a:extLst>
                </p:cNvPr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4221;p72">
                  <a:extLst>
                    <a:ext uri="{FF2B5EF4-FFF2-40B4-BE49-F238E27FC236}">
                      <a16:creationId xmlns:a16="http://schemas.microsoft.com/office/drawing/2014/main" id="{0BE8C926-24B8-241D-BF04-6379E62139AF}"/>
                    </a:ext>
                  </a:extLst>
                </p:cNvPr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2" name="Google Shape;4222;p72">
                <a:extLst>
                  <a:ext uri="{FF2B5EF4-FFF2-40B4-BE49-F238E27FC236}">
                    <a16:creationId xmlns:a16="http://schemas.microsoft.com/office/drawing/2014/main" id="{0D3F9B42-CAB1-555A-DD9E-5A424271F1C1}"/>
                  </a:ext>
                </a:extLst>
              </p:cNvPr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905" name="Google Shape;4223;p72">
                  <a:extLst>
                    <a:ext uri="{FF2B5EF4-FFF2-40B4-BE49-F238E27FC236}">
                      <a16:creationId xmlns:a16="http://schemas.microsoft.com/office/drawing/2014/main" id="{C894DD60-7CAE-A22E-F623-709D50F96A36}"/>
                    </a:ext>
                  </a:extLst>
                </p:cNvPr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4224;p72">
                  <a:extLst>
                    <a:ext uri="{FF2B5EF4-FFF2-40B4-BE49-F238E27FC236}">
                      <a16:creationId xmlns:a16="http://schemas.microsoft.com/office/drawing/2014/main" id="{E153D785-AC09-D185-770D-D4BAF126EC55}"/>
                    </a:ext>
                  </a:extLst>
                </p:cNvPr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3" name="Google Shape;4225;p72">
                <a:extLst>
                  <a:ext uri="{FF2B5EF4-FFF2-40B4-BE49-F238E27FC236}">
                    <a16:creationId xmlns:a16="http://schemas.microsoft.com/office/drawing/2014/main" id="{59E05D93-EF2E-C2EF-6E55-B42CF13E648B}"/>
                  </a:ext>
                </a:extLst>
              </p:cNvPr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903" name="Google Shape;4226;p72">
                  <a:extLst>
                    <a:ext uri="{FF2B5EF4-FFF2-40B4-BE49-F238E27FC236}">
                      <a16:creationId xmlns:a16="http://schemas.microsoft.com/office/drawing/2014/main" id="{0B0C8961-4EF9-81F5-F977-C0E856A21DF5}"/>
                    </a:ext>
                  </a:extLst>
                </p:cNvPr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4227;p72">
                  <a:extLst>
                    <a:ext uri="{FF2B5EF4-FFF2-40B4-BE49-F238E27FC236}">
                      <a16:creationId xmlns:a16="http://schemas.microsoft.com/office/drawing/2014/main" id="{305A44EE-2494-3413-5CF6-7F6F26D5258F}"/>
                    </a:ext>
                  </a:extLst>
                </p:cNvPr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4228;p72">
                <a:extLst>
                  <a:ext uri="{FF2B5EF4-FFF2-40B4-BE49-F238E27FC236}">
                    <a16:creationId xmlns:a16="http://schemas.microsoft.com/office/drawing/2014/main" id="{48CED36B-DAA5-D8AF-1CED-9BDE3CCD5373}"/>
                  </a:ext>
                </a:extLst>
              </p:cNvPr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901" name="Google Shape;4229;p72">
                  <a:extLst>
                    <a:ext uri="{FF2B5EF4-FFF2-40B4-BE49-F238E27FC236}">
                      <a16:creationId xmlns:a16="http://schemas.microsoft.com/office/drawing/2014/main" id="{C8576C54-9AB0-BC99-65C9-B821ED1C3A89}"/>
                    </a:ext>
                  </a:extLst>
                </p:cNvPr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4230;p72">
                  <a:extLst>
                    <a:ext uri="{FF2B5EF4-FFF2-40B4-BE49-F238E27FC236}">
                      <a16:creationId xmlns:a16="http://schemas.microsoft.com/office/drawing/2014/main" id="{470114BD-742C-343E-067D-1364FCF7085D}"/>
                    </a:ext>
                  </a:extLst>
                </p:cNvPr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4231;p72">
                <a:extLst>
                  <a:ext uri="{FF2B5EF4-FFF2-40B4-BE49-F238E27FC236}">
                    <a16:creationId xmlns:a16="http://schemas.microsoft.com/office/drawing/2014/main" id="{514338C9-398A-D88B-B66A-FC8ED2C1367B}"/>
                  </a:ext>
                </a:extLst>
              </p:cNvPr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899" name="Google Shape;4232;p72">
                  <a:extLst>
                    <a:ext uri="{FF2B5EF4-FFF2-40B4-BE49-F238E27FC236}">
                      <a16:creationId xmlns:a16="http://schemas.microsoft.com/office/drawing/2014/main" id="{27F9AF1E-F1F0-5387-2653-3DC10F42A586}"/>
                    </a:ext>
                  </a:extLst>
                </p:cNvPr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4233;p72">
                  <a:extLst>
                    <a:ext uri="{FF2B5EF4-FFF2-40B4-BE49-F238E27FC236}">
                      <a16:creationId xmlns:a16="http://schemas.microsoft.com/office/drawing/2014/main" id="{7F0B06B0-DE5F-57BA-2E36-A46DB8569ABD}"/>
                    </a:ext>
                  </a:extLst>
                </p:cNvPr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4234;p72">
                <a:extLst>
                  <a:ext uri="{FF2B5EF4-FFF2-40B4-BE49-F238E27FC236}">
                    <a16:creationId xmlns:a16="http://schemas.microsoft.com/office/drawing/2014/main" id="{7FDD4E39-528D-3FC8-0455-1322A03BA464}"/>
                  </a:ext>
                </a:extLst>
              </p:cNvPr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897" name="Google Shape;4235;p72">
                  <a:extLst>
                    <a:ext uri="{FF2B5EF4-FFF2-40B4-BE49-F238E27FC236}">
                      <a16:creationId xmlns:a16="http://schemas.microsoft.com/office/drawing/2014/main" id="{20A83F4E-7344-09B9-DCE1-CF0065D19880}"/>
                    </a:ext>
                  </a:extLst>
                </p:cNvPr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4236;p72">
                  <a:extLst>
                    <a:ext uri="{FF2B5EF4-FFF2-40B4-BE49-F238E27FC236}">
                      <a16:creationId xmlns:a16="http://schemas.microsoft.com/office/drawing/2014/main" id="{F050EE99-F060-D260-1614-66F6DAF70EA1}"/>
                    </a:ext>
                  </a:extLst>
                </p:cNvPr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4237;p72">
                <a:extLst>
                  <a:ext uri="{FF2B5EF4-FFF2-40B4-BE49-F238E27FC236}">
                    <a16:creationId xmlns:a16="http://schemas.microsoft.com/office/drawing/2014/main" id="{53626166-BE26-6142-F4D8-C10FF8FC0725}"/>
                  </a:ext>
                </a:extLst>
              </p:cNvPr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4238;p72">
                <a:extLst>
                  <a:ext uri="{FF2B5EF4-FFF2-40B4-BE49-F238E27FC236}">
                    <a16:creationId xmlns:a16="http://schemas.microsoft.com/office/drawing/2014/main" id="{1ED0D682-CF2A-27C6-4733-84614E0EBAEC}"/>
                  </a:ext>
                </a:extLst>
              </p:cNvPr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4239;p72">
                <a:extLst>
                  <a:ext uri="{FF2B5EF4-FFF2-40B4-BE49-F238E27FC236}">
                    <a16:creationId xmlns:a16="http://schemas.microsoft.com/office/drawing/2014/main" id="{04A7E7E9-881C-D4CC-DE29-7201C484722F}"/>
                  </a:ext>
                </a:extLst>
              </p:cNvPr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895" name="Google Shape;4240;p72">
                  <a:extLst>
                    <a:ext uri="{FF2B5EF4-FFF2-40B4-BE49-F238E27FC236}">
                      <a16:creationId xmlns:a16="http://schemas.microsoft.com/office/drawing/2014/main" id="{B77DC057-E14C-6A06-FD8A-8B5D6D1E368B}"/>
                    </a:ext>
                  </a:extLst>
                </p:cNvPr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4241;p72">
                  <a:extLst>
                    <a:ext uri="{FF2B5EF4-FFF2-40B4-BE49-F238E27FC236}">
                      <a16:creationId xmlns:a16="http://schemas.microsoft.com/office/drawing/2014/main" id="{3A002877-FA47-A973-A4AD-98F8E51B66B9}"/>
                    </a:ext>
                  </a:extLst>
                </p:cNvPr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0" name="Google Shape;4242;p72">
                <a:extLst>
                  <a:ext uri="{FF2B5EF4-FFF2-40B4-BE49-F238E27FC236}">
                    <a16:creationId xmlns:a16="http://schemas.microsoft.com/office/drawing/2014/main" id="{8EDABB92-C71E-45CC-1899-4D8E8FFCD1D9}"/>
                  </a:ext>
                </a:extLst>
              </p:cNvPr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893" name="Google Shape;4243;p72">
                  <a:extLst>
                    <a:ext uri="{FF2B5EF4-FFF2-40B4-BE49-F238E27FC236}">
                      <a16:creationId xmlns:a16="http://schemas.microsoft.com/office/drawing/2014/main" id="{8A39A531-522A-FB5E-4C62-2C0B711C4A63}"/>
                    </a:ext>
                  </a:extLst>
                </p:cNvPr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4244;p72">
                  <a:extLst>
                    <a:ext uri="{FF2B5EF4-FFF2-40B4-BE49-F238E27FC236}">
                      <a16:creationId xmlns:a16="http://schemas.microsoft.com/office/drawing/2014/main" id="{24662BE0-3369-75B9-7D56-91D18D5B70DC}"/>
                    </a:ext>
                  </a:extLst>
                </p:cNvPr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1" name="Google Shape;4245;p72">
                <a:extLst>
                  <a:ext uri="{FF2B5EF4-FFF2-40B4-BE49-F238E27FC236}">
                    <a16:creationId xmlns:a16="http://schemas.microsoft.com/office/drawing/2014/main" id="{BB7AE63D-263E-994F-DE3D-92265EA7B0BB}"/>
                  </a:ext>
                </a:extLst>
              </p:cNvPr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891" name="Google Shape;4246;p72">
                  <a:extLst>
                    <a:ext uri="{FF2B5EF4-FFF2-40B4-BE49-F238E27FC236}">
                      <a16:creationId xmlns:a16="http://schemas.microsoft.com/office/drawing/2014/main" id="{4164CA98-359F-68DD-C725-61359A4CE3FE}"/>
                    </a:ext>
                  </a:extLst>
                </p:cNvPr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4247;p72">
                  <a:extLst>
                    <a:ext uri="{FF2B5EF4-FFF2-40B4-BE49-F238E27FC236}">
                      <a16:creationId xmlns:a16="http://schemas.microsoft.com/office/drawing/2014/main" id="{8050FEEE-91EA-E32A-77C7-777636143731}"/>
                    </a:ext>
                  </a:extLst>
                </p:cNvPr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2" name="Google Shape;4248;p72">
                <a:extLst>
                  <a:ext uri="{FF2B5EF4-FFF2-40B4-BE49-F238E27FC236}">
                    <a16:creationId xmlns:a16="http://schemas.microsoft.com/office/drawing/2014/main" id="{144891CE-FF8A-25E9-3F52-6C568E448437}"/>
                  </a:ext>
                </a:extLst>
              </p:cNvPr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889" name="Google Shape;4249;p72">
                  <a:extLst>
                    <a:ext uri="{FF2B5EF4-FFF2-40B4-BE49-F238E27FC236}">
                      <a16:creationId xmlns:a16="http://schemas.microsoft.com/office/drawing/2014/main" id="{A1D94AEB-C7DF-E132-86F6-9F1567151CB3}"/>
                    </a:ext>
                  </a:extLst>
                </p:cNvPr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4250;p72">
                  <a:extLst>
                    <a:ext uri="{FF2B5EF4-FFF2-40B4-BE49-F238E27FC236}">
                      <a16:creationId xmlns:a16="http://schemas.microsoft.com/office/drawing/2014/main" id="{0887E0E4-940E-3C13-1547-91D7D6E914CF}"/>
                    </a:ext>
                  </a:extLst>
                </p:cNvPr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3" name="Google Shape;4251;p72">
                <a:extLst>
                  <a:ext uri="{FF2B5EF4-FFF2-40B4-BE49-F238E27FC236}">
                    <a16:creationId xmlns:a16="http://schemas.microsoft.com/office/drawing/2014/main" id="{E293344A-E654-AE5C-44CE-3CF6ADEEE966}"/>
                  </a:ext>
                </a:extLst>
              </p:cNvPr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887" name="Google Shape;4252;p72">
                  <a:extLst>
                    <a:ext uri="{FF2B5EF4-FFF2-40B4-BE49-F238E27FC236}">
                      <a16:creationId xmlns:a16="http://schemas.microsoft.com/office/drawing/2014/main" id="{4D0DD3A6-0CE8-0819-379F-4F0A89E31070}"/>
                    </a:ext>
                  </a:extLst>
                </p:cNvPr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4253;p72">
                  <a:extLst>
                    <a:ext uri="{FF2B5EF4-FFF2-40B4-BE49-F238E27FC236}">
                      <a16:creationId xmlns:a16="http://schemas.microsoft.com/office/drawing/2014/main" id="{29202027-1FE1-555F-824C-F259CF7F8DFD}"/>
                    </a:ext>
                  </a:extLst>
                </p:cNvPr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4" name="Google Shape;4254;p72">
                <a:extLst>
                  <a:ext uri="{FF2B5EF4-FFF2-40B4-BE49-F238E27FC236}">
                    <a16:creationId xmlns:a16="http://schemas.microsoft.com/office/drawing/2014/main" id="{82AA1FB6-D2F0-4333-E8E8-0F543C698071}"/>
                  </a:ext>
                </a:extLst>
              </p:cNvPr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885" name="Google Shape;4255;p72">
                  <a:extLst>
                    <a:ext uri="{FF2B5EF4-FFF2-40B4-BE49-F238E27FC236}">
                      <a16:creationId xmlns:a16="http://schemas.microsoft.com/office/drawing/2014/main" id="{62E57547-761D-0EBC-CDFB-7222218DDF6B}"/>
                    </a:ext>
                  </a:extLst>
                </p:cNvPr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4256;p72">
                  <a:extLst>
                    <a:ext uri="{FF2B5EF4-FFF2-40B4-BE49-F238E27FC236}">
                      <a16:creationId xmlns:a16="http://schemas.microsoft.com/office/drawing/2014/main" id="{6D4378D8-AC4A-096D-7B49-299288556B1D}"/>
                    </a:ext>
                  </a:extLst>
                </p:cNvPr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5" name="Google Shape;4257;p72">
                <a:extLst>
                  <a:ext uri="{FF2B5EF4-FFF2-40B4-BE49-F238E27FC236}">
                    <a16:creationId xmlns:a16="http://schemas.microsoft.com/office/drawing/2014/main" id="{15C5E509-CE76-E869-CC32-A3FA20ACF077}"/>
                  </a:ext>
                </a:extLst>
              </p:cNvPr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883" name="Google Shape;4258;p72">
                  <a:extLst>
                    <a:ext uri="{FF2B5EF4-FFF2-40B4-BE49-F238E27FC236}">
                      <a16:creationId xmlns:a16="http://schemas.microsoft.com/office/drawing/2014/main" id="{D666EA1F-203B-2073-6B9B-36873C709326}"/>
                    </a:ext>
                  </a:extLst>
                </p:cNvPr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4259;p72">
                  <a:extLst>
                    <a:ext uri="{FF2B5EF4-FFF2-40B4-BE49-F238E27FC236}">
                      <a16:creationId xmlns:a16="http://schemas.microsoft.com/office/drawing/2014/main" id="{E9212522-BA9D-EB47-A800-86A8C283EBD7}"/>
                    </a:ext>
                  </a:extLst>
                </p:cNvPr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6" name="Google Shape;4260;p72">
                <a:extLst>
                  <a:ext uri="{FF2B5EF4-FFF2-40B4-BE49-F238E27FC236}">
                    <a16:creationId xmlns:a16="http://schemas.microsoft.com/office/drawing/2014/main" id="{D23520BA-14FC-7F55-8E0D-CFED22325B49}"/>
                  </a:ext>
                </a:extLst>
              </p:cNvPr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881" name="Google Shape;4261;p72">
                  <a:extLst>
                    <a:ext uri="{FF2B5EF4-FFF2-40B4-BE49-F238E27FC236}">
                      <a16:creationId xmlns:a16="http://schemas.microsoft.com/office/drawing/2014/main" id="{E9A38588-3183-DFF2-1860-374E3F830615}"/>
                    </a:ext>
                  </a:extLst>
                </p:cNvPr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4262;p72">
                  <a:extLst>
                    <a:ext uri="{FF2B5EF4-FFF2-40B4-BE49-F238E27FC236}">
                      <a16:creationId xmlns:a16="http://schemas.microsoft.com/office/drawing/2014/main" id="{7B1BB941-94A1-527D-C9EB-35FC610EFDF8}"/>
                    </a:ext>
                  </a:extLst>
                </p:cNvPr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7" name="Google Shape;4263;p72">
                <a:extLst>
                  <a:ext uri="{FF2B5EF4-FFF2-40B4-BE49-F238E27FC236}">
                    <a16:creationId xmlns:a16="http://schemas.microsoft.com/office/drawing/2014/main" id="{72F17D6B-D535-382F-2838-B06EF7C74FE9}"/>
                  </a:ext>
                </a:extLst>
              </p:cNvPr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879" name="Google Shape;4264;p72">
                  <a:extLst>
                    <a:ext uri="{FF2B5EF4-FFF2-40B4-BE49-F238E27FC236}">
                      <a16:creationId xmlns:a16="http://schemas.microsoft.com/office/drawing/2014/main" id="{229A5A95-CB1F-D736-26E5-BD49822D6AE3}"/>
                    </a:ext>
                  </a:extLst>
                </p:cNvPr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4265;p72">
                  <a:extLst>
                    <a:ext uri="{FF2B5EF4-FFF2-40B4-BE49-F238E27FC236}">
                      <a16:creationId xmlns:a16="http://schemas.microsoft.com/office/drawing/2014/main" id="{A3CC1FC5-BEA8-A834-F52B-484B5C8E8FCA}"/>
                    </a:ext>
                  </a:extLst>
                </p:cNvPr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4" name="Google Shape;4266;p72">
                <a:extLst>
                  <a:ext uri="{FF2B5EF4-FFF2-40B4-BE49-F238E27FC236}">
                    <a16:creationId xmlns:a16="http://schemas.microsoft.com/office/drawing/2014/main" id="{E173955D-E1C2-F7DC-7038-30E986AAF4C0}"/>
                  </a:ext>
                </a:extLst>
              </p:cNvPr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877" name="Google Shape;4267;p72">
                  <a:extLst>
                    <a:ext uri="{FF2B5EF4-FFF2-40B4-BE49-F238E27FC236}">
                      <a16:creationId xmlns:a16="http://schemas.microsoft.com/office/drawing/2014/main" id="{28F0349D-D58D-E742-C82D-E343FCB62E24}"/>
                    </a:ext>
                  </a:extLst>
                </p:cNvPr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4268;p72">
                  <a:extLst>
                    <a:ext uri="{FF2B5EF4-FFF2-40B4-BE49-F238E27FC236}">
                      <a16:creationId xmlns:a16="http://schemas.microsoft.com/office/drawing/2014/main" id="{AAA151E1-31B3-9D30-2F8E-B3C6068249D1}"/>
                    </a:ext>
                  </a:extLst>
                </p:cNvPr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5" name="Google Shape;4269;p72">
                <a:extLst>
                  <a:ext uri="{FF2B5EF4-FFF2-40B4-BE49-F238E27FC236}">
                    <a16:creationId xmlns:a16="http://schemas.microsoft.com/office/drawing/2014/main" id="{83286A75-3BC0-B5D8-2235-6CC924D012D7}"/>
                  </a:ext>
                </a:extLst>
              </p:cNvPr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875" name="Google Shape;4270;p72">
                  <a:extLst>
                    <a:ext uri="{FF2B5EF4-FFF2-40B4-BE49-F238E27FC236}">
                      <a16:creationId xmlns:a16="http://schemas.microsoft.com/office/drawing/2014/main" id="{9F7B15B1-8118-84FD-6B6F-173212948ADB}"/>
                    </a:ext>
                  </a:extLst>
                </p:cNvPr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4271;p72">
                  <a:extLst>
                    <a:ext uri="{FF2B5EF4-FFF2-40B4-BE49-F238E27FC236}">
                      <a16:creationId xmlns:a16="http://schemas.microsoft.com/office/drawing/2014/main" id="{146FBAE7-30C9-E0FF-3DA8-8B25E5DBE688}"/>
                    </a:ext>
                  </a:extLst>
                </p:cNvPr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6" name="Google Shape;4272;p72">
                <a:extLst>
                  <a:ext uri="{FF2B5EF4-FFF2-40B4-BE49-F238E27FC236}">
                    <a16:creationId xmlns:a16="http://schemas.microsoft.com/office/drawing/2014/main" id="{757340CE-4CB8-D91A-4B10-BCC58F258CBE}"/>
                  </a:ext>
                </a:extLst>
              </p:cNvPr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873" name="Google Shape;4273;p72">
                  <a:extLst>
                    <a:ext uri="{FF2B5EF4-FFF2-40B4-BE49-F238E27FC236}">
                      <a16:creationId xmlns:a16="http://schemas.microsoft.com/office/drawing/2014/main" id="{EC034E83-9250-A5D3-DA00-E3411C1F50BC}"/>
                    </a:ext>
                  </a:extLst>
                </p:cNvPr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4274;p72">
                  <a:extLst>
                    <a:ext uri="{FF2B5EF4-FFF2-40B4-BE49-F238E27FC236}">
                      <a16:creationId xmlns:a16="http://schemas.microsoft.com/office/drawing/2014/main" id="{0F174DF3-AACF-393B-0C96-456FC08F15E2}"/>
                    </a:ext>
                  </a:extLst>
                </p:cNvPr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7" name="Google Shape;4275;p72">
                <a:extLst>
                  <a:ext uri="{FF2B5EF4-FFF2-40B4-BE49-F238E27FC236}">
                    <a16:creationId xmlns:a16="http://schemas.microsoft.com/office/drawing/2014/main" id="{F1F7CCC5-30D1-C117-00E2-0834B533073C}"/>
                  </a:ext>
                </a:extLst>
              </p:cNvPr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871" name="Google Shape;4276;p72">
                  <a:extLst>
                    <a:ext uri="{FF2B5EF4-FFF2-40B4-BE49-F238E27FC236}">
                      <a16:creationId xmlns:a16="http://schemas.microsoft.com/office/drawing/2014/main" id="{533EEBFE-B812-83A4-E6C8-E8CFE3AF2F11}"/>
                    </a:ext>
                  </a:extLst>
                </p:cNvPr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4277;p72">
                  <a:extLst>
                    <a:ext uri="{FF2B5EF4-FFF2-40B4-BE49-F238E27FC236}">
                      <a16:creationId xmlns:a16="http://schemas.microsoft.com/office/drawing/2014/main" id="{889E8A34-D0CD-E405-600F-31DC6C6705A9}"/>
                    </a:ext>
                  </a:extLst>
                </p:cNvPr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8" name="Google Shape;4278;p72">
                <a:extLst>
                  <a:ext uri="{FF2B5EF4-FFF2-40B4-BE49-F238E27FC236}">
                    <a16:creationId xmlns:a16="http://schemas.microsoft.com/office/drawing/2014/main" id="{D87156F6-AC0F-B747-0ECD-FC7C0F65012B}"/>
                  </a:ext>
                </a:extLst>
              </p:cNvPr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869" name="Google Shape;4279;p72">
                  <a:extLst>
                    <a:ext uri="{FF2B5EF4-FFF2-40B4-BE49-F238E27FC236}">
                      <a16:creationId xmlns:a16="http://schemas.microsoft.com/office/drawing/2014/main" id="{10B1DF7D-C364-E3EE-F38D-5EDBF009AF5B}"/>
                    </a:ext>
                  </a:extLst>
                </p:cNvPr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4280;p72">
                  <a:extLst>
                    <a:ext uri="{FF2B5EF4-FFF2-40B4-BE49-F238E27FC236}">
                      <a16:creationId xmlns:a16="http://schemas.microsoft.com/office/drawing/2014/main" id="{C37D005E-CFD4-B921-F64E-A29C0C55EF93}"/>
                    </a:ext>
                  </a:extLst>
                </p:cNvPr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9" name="Google Shape;4281;p72">
                <a:extLst>
                  <a:ext uri="{FF2B5EF4-FFF2-40B4-BE49-F238E27FC236}">
                    <a16:creationId xmlns:a16="http://schemas.microsoft.com/office/drawing/2014/main" id="{DE90F7AC-745D-825E-864A-9356CAE63742}"/>
                  </a:ext>
                </a:extLst>
              </p:cNvPr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867" name="Google Shape;4282;p72">
                  <a:extLst>
                    <a:ext uri="{FF2B5EF4-FFF2-40B4-BE49-F238E27FC236}">
                      <a16:creationId xmlns:a16="http://schemas.microsoft.com/office/drawing/2014/main" id="{64F475EE-4025-4A3F-0483-9C45232D71D3}"/>
                    </a:ext>
                  </a:extLst>
                </p:cNvPr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4283;p72">
                  <a:extLst>
                    <a:ext uri="{FF2B5EF4-FFF2-40B4-BE49-F238E27FC236}">
                      <a16:creationId xmlns:a16="http://schemas.microsoft.com/office/drawing/2014/main" id="{9E8184EB-0992-5A51-2156-CE676AE46A24}"/>
                    </a:ext>
                  </a:extLst>
                </p:cNvPr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4284;p72">
                <a:extLst>
                  <a:ext uri="{FF2B5EF4-FFF2-40B4-BE49-F238E27FC236}">
                    <a16:creationId xmlns:a16="http://schemas.microsoft.com/office/drawing/2014/main" id="{7B432A22-7436-06CF-8A38-19472A8294C8}"/>
                  </a:ext>
                </a:extLst>
              </p:cNvPr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865" name="Google Shape;4285;p72">
                  <a:extLst>
                    <a:ext uri="{FF2B5EF4-FFF2-40B4-BE49-F238E27FC236}">
                      <a16:creationId xmlns:a16="http://schemas.microsoft.com/office/drawing/2014/main" id="{25235797-265E-0423-CF67-82D8A5981650}"/>
                    </a:ext>
                  </a:extLst>
                </p:cNvPr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4286;p72">
                  <a:extLst>
                    <a:ext uri="{FF2B5EF4-FFF2-40B4-BE49-F238E27FC236}">
                      <a16:creationId xmlns:a16="http://schemas.microsoft.com/office/drawing/2014/main" id="{42620017-B546-2EF1-22BC-1C8059148A20}"/>
                    </a:ext>
                  </a:extLst>
                </p:cNvPr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1" name="Google Shape;4287;p72">
                <a:extLst>
                  <a:ext uri="{FF2B5EF4-FFF2-40B4-BE49-F238E27FC236}">
                    <a16:creationId xmlns:a16="http://schemas.microsoft.com/office/drawing/2014/main" id="{DF92EC91-63BD-FFD0-5322-9240A2498727}"/>
                  </a:ext>
                </a:extLst>
              </p:cNvPr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863" name="Google Shape;4288;p72">
                  <a:extLst>
                    <a:ext uri="{FF2B5EF4-FFF2-40B4-BE49-F238E27FC236}">
                      <a16:creationId xmlns:a16="http://schemas.microsoft.com/office/drawing/2014/main" id="{2ADF8F5E-8256-22B0-B044-297B11301C03}"/>
                    </a:ext>
                  </a:extLst>
                </p:cNvPr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4289;p72">
                  <a:extLst>
                    <a:ext uri="{FF2B5EF4-FFF2-40B4-BE49-F238E27FC236}">
                      <a16:creationId xmlns:a16="http://schemas.microsoft.com/office/drawing/2014/main" id="{5C9A8FA5-4453-0AB8-01A8-B7CE28A4389A}"/>
                    </a:ext>
                  </a:extLst>
                </p:cNvPr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2" name="Google Shape;4290;p72">
                <a:extLst>
                  <a:ext uri="{FF2B5EF4-FFF2-40B4-BE49-F238E27FC236}">
                    <a16:creationId xmlns:a16="http://schemas.microsoft.com/office/drawing/2014/main" id="{3C286BB1-D388-B38E-5F29-E206E13B18B7}"/>
                  </a:ext>
                </a:extLst>
              </p:cNvPr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861" name="Google Shape;4291;p72">
                  <a:extLst>
                    <a:ext uri="{FF2B5EF4-FFF2-40B4-BE49-F238E27FC236}">
                      <a16:creationId xmlns:a16="http://schemas.microsoft.com/office/drawing/2014/main" id="{D0CC39E0-ADA3-47BA-D81F-7CD90864A90A}"/>
                    </a:ext>
                  </a:extLst>
                </p:cNvPr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4292;p72">
                  <a:extLst>
                    <a:ext uri="{FF2B5EF4-FFF2-40B4-BE49-F238E27FC236}">
                      <a16:creationId xmlns:a16="http://schemas.microsoft.com/office/drawing/2014/main" id="{3BEE5A20-D829-F305-F835-F7D42F070AE3}"/>
                    </a:ext>
                  </a:extLst>
                </p:cNvPr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3" name="Google Shape;4293;p72">
                <a:extLst>
                  <a:ext uri="{FF2B5EF4-FFF2-40B4-BE49-F238E27FC236}">
                    <a16:creationId xmlns:a16="http://schemas.microsoft.com/office/drawing/2014/main" id="{58BBF180-7961-D42E-7C33-265E4A51CF9B}"/>
                  </a:ext>
                </a:extLst>
              </p:cNvPr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859" name="Google Shape;4294;p72">
                  <a:extLst>
                    <a:ext uri="{FF2B5EF4-FFF2-40B4-BE49-F238E27FC236}">
                      <a16:creationId xmlns:a16="http://schemas.microsoft.com/office/drawing/2014/main" id="{041CAB8D-8F71-3080-CB14-B05E0852C760}"/>
                    </a:ext>
                  </a:extLst>
                </p:cNvPr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4295;p72">
                  <a:extLst>
                    <a:ext uri="{FF2B5EF4-FFF2-40B4-BE49-F238E27FC236}">
                      <a16:creationId xmlns:a16="http://schemas.microsoft.com/office/drawing/2014/main" id="{4DF7DDB6-EC57-7A5E-4978-E4283DD4FC02}"/>
                    </a:ext>
                  </a:extLst>
                </p:cNvPr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4" name="Google Shape;4296;p72">
                <a:extLst>
                  <a:ext uri="{FF2B5EF4-FFF2-40B4-BE49-F238E27FC236}">
                    <a16:creationId xmlns:a16="http://schemas.microsoft.com/office/drawing/2014/main" id="{1B77AA30-0DB1-424F-A6B4-EBE405E9DB98}"/>
                  </a:ext>
                </a:extLst>
              </p:cNvPr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857" name="Google Shape;4297;p72">
                  <a:extLst>
                    <a:ext uri="{FF2B5EF4-FFF2-40B4-BE49-F238E27FC236}">
                      <a16:creationId xmlns:a16="http://schemas.microsoft.com/office/drawing/2014/main" id="{EC032E20-EDA8-A0BC-6CD9-3D1B7DAD4FE2}"/>
                    </a:ext>
                  </a:extLst>
                </p:cNvPr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4298;p72">
                  <a:extLst>
                    <a:ext uri="{FF2B5EF4-FFF2-40B4-BE49-F238E27FC236}">
                      <a16:creationId xmlns:a16="http://schemas.microsoft.com/office/drawing/2014/main" id="{331588E6-34C7-30C1-C692-CFC23E3453F6}"/>
                    </a:ext>
                  </a:extLst>
                </p:cNvPr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5" name="Google Shape;4299;p72">
                <a:extLst>
                  <a:ext uri="{FF2B5EF4-FFF2-40B4-BE49-F238E27FC236}">
                    <a16:creationId xmlns:a16="http://schemas.microsoft.com/office/drawing/2014/main" id="{426EB203-C96B-F8C1-BC2F-667E3CC775BD}"/>
                  </a:ext>
                </a:extLst>
              </p:cNvPr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855" name="Google Shape;4300;p72">
                  <a:extLst>
                    <a:ext uri="{FF2B5EF4-FFF2-40B4-BE49-F238E27FC236}">
                      <a16:creationId xmlns:a16="http://schemas.microsoft.com/office/drawing/2014/main" id="{6F82553E-3A16-B4B7-C551-EC222BA9F9F1}"/>
                    </a:ext>
                  </a:extLst>
                </p:cNvPr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4301;p72">
                  <a:extLst>
                    <a:ext uri="{FF2B5EF4-FFF2-40B4-BE49-F238E27FC236}">
                      <a16:creationId xmlns:a16="http://schemas.microsoft.com/office/drawing/2014/main" id="{2D167A9E-5B6F-3817-11FD-B5D90709F7E4}"/>
                    </a:ext>
                  </a:extLst>
                </p:cNvPr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4302;p72">
                <a:extLst>
                  <a:ext uri="{FF2B5EF4-FFF2-40B4-BE49-F238E27FC236}">
                    <a16:creationId xmlns:a16="http://schemas.microsoft.com/office/drawing/2014/main" id="{24330996-F8F5-3F65-31AB-A89CBB0A1DB6}"/>
                  </a:ext>
                </a:extLst>
              </p:cNvPr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853" name="Google Shape;4303;p72">
                  <a:extLst>
                    <a:ext uri="{FF2B5EF4-FFF2-40B4-BE49-F238E27FC236}">
                      <a16:creationId xmlns:a16="http://schemas.microsoft.com/office/drawing/2014/main" id="{61BFEA4D-733A-BA5C-FD62-D19974CC9008}"/>
                    </a:ext>
                  </a:extLst>
                </p:cNvPr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4304;p72">
                  <a:extLst>
                    <a:ext uri="{FF2B5EF4-FFF2-40B4-BE49-F238E27FC236}">
                      <a16:creationId xmlns:a16="http://schemas.microsoft.com/office/drawing/2014/main" id="{FBFDC5E7-77A7-7682-6034-67D6511B03AB}"/>
                    </a:ext>
                  </a:extLst>
                </p:cNvPr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7" name="Google Shape;4305;p72">
                <a:extLst>
                  <a:ext uri="{FF2B5EF4-FFF2-40B4-BE49-F238E27FC236}">
                    <a16:creationId xmlns:a16="http://schemas.microsoft.com/office/drawing/2014/main" id="{76B7C28C-FB8A-B8F1-1074-F6E2914F5B62}"/>
                  </a:ext>
                </a:extLst>
              </p:cNvPr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851" name="Google Shape;4306;p72">
                  <a:extLst>
                    <a:ext uri="{FF2B5EF4-FFF2-40B4-BE49-F238E27FC236}">
                      <a16:creationId xmlns:a16="http://schemas.microsoft.com/office/drawing/2014/main" id="{8B1CD51A-0CCD-C9EC-2BCF-7B76FA1063CD}"/>
                    </a:ext>
                  </a:extLst>
                </p:cNvPr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4307;p72">
                  <a:extLst>
                    <a:ext uri="{FF2B5EF4-FFF2-40B4-BE49-F238E27FC236}">
                      <a16:creationId xmlns:a16="http://schemas.microsoft.com/office/drawing/2014/main" id="{2192C1FD-D9F8-176A-C0F8-677F538D3C21}"/>
                    </a:ext>
                  </a:extLst>
                </p:cNvPr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4308;p72">
                <a:extLst>
                  <a:ext uri="{FF2B5EF4-FFF2-40B4-BE49-F238E27FC236}">
                    <a16:creationId xmlns:a16="http://schemas.microsoft.com/office/drawing/2014/main" id="{6E3E0090-8655-D068-6DAE-933DFBB873C6}"/>
                  </a:ext>
                </a:extLst>
              </p:cNvPr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849" name="Google Shape;4309;p72">
                  <a:extLst>
                    <a:ext uri="{FF2B5EF4-FFF2-40B4-BE49-F238E27FC236}">
                      <a16:creationId xmlns:a16="http://schemas.microsoft.com/office/drawing/2014/main" id="{7AEC7C24-862C-5AA9-CADC-17CF69CA751B}"/>
                    </a:ext>
                  </a:extLst>
                </p:cNvPr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4310;p72">
                  <a:extLst>
                    <a:ext uri="{FF2B5EF4-FFF2-40B4-BE49-F238E27FC236}">
                      <a16:creationId xmlns:a16="http://schemas.microsoft.com/office/drawing/2014/main" id="{144FC7D9-C503-38FA-3A52-A279AABC385E}"/>
                    </a:ext>
                  </a:extLst>
                </p:cNvPr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9" name="Google Shape;4311;p72">
                <a:extLst>
                  <a:ext uri="{FF2B5EF4-FFF2-40B4-BE49-F238E27FC236}">
                    <a16:creationId xmlns:a16="http://schemas.microsoft.com/office/drawing/2014/main" id="{7535B9A3-CDF9-2066-7C6E-F6346157919E}"/>
                  </a:ext>
                </a:extLst>
              </p:cNvPr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847" name="Google Shape;4312;p72">
                  <a:extLst>
                    <a:ext uri="{FF2B5EF4-FFF2-40B4-BE49-F238E27FC236}">
                      <a16:creationId xmlns:a16="http://schemas.microsoft.com/office/drawing/2014/main" id="{8E0C97F2-8579-DC1F-F9C4-B73C9E9EA02E}"/>
                    </a:ext>
                  </a:extLst>
                </p:cNvPr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4313;p72">
                  <a:extLst>
                    <a:ext uri="{FF2B5EF4-FFF2-40B4-BE49-F238E27FC236}">
                      <a16:creationId xmlns:a16="http://schemas.microsoft.com/office/drawing/2014/main" id="{B7566176-E87C-1C2B-329F-841C05DB2E16}"/>
                    </a:ext>
                  </a:extLst>
                </p:cNvPr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0" name="Google Shape;4314;p72">
                <a:extLst>
                  <a:ext uri="{FF2B5EF4-FFF2-40B4-BE49-F238E27FC236}">
                    <a16:creationId xmlns:a16="http://schemas.microsoft.com/office/drawing/2014/main" id="{395B88AC-95C4-B54B-1470-357E6FBD36FF}"/>
                  </a:ext>
                </a:extLst>
              </p:cNvPr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845" name="Google Shape;4315;p72">
                  <a:extLst>
                    <a:ext uri="{FF2B5EF4-FFF2-40B4-BE49-F238E27FC236}">
                      <a16:creationId xmlns:a16="http://schemas.microsoft.com/office/drawing/2014/main" id="{BD191736-806E-72DB-E514-040FF6F0036C}"/>
                    </a:ext>
                  </a:extLst>
                </p:cNvPr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4316;p72">
                  <a:extLst>
                    <a:ext uri="{FF2B5EF4-FFF2-40B4-BE49-F238E27FC236}">
                      <a16:creationId xmlns:a16="http://schemas.microsoft.com/office/drawing/2014/main" id="{E1F6DEC5-9F37-CACB-B5DC-94C48B85842E}"/>
                    </a:ext>
                  </a:extLst>
                </p:cNvPr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4317;p72">
                <a:extLst>
                  <a:ext uri="{FF2B5EF4-FFF2-40B4-BE49-F238E27FC236}">
                    <a16:creationId xmlns:a16="http://schemas.microsoft.com/office/drawing/2014/main" id="{9CE307C5-2546-E71A-21A2-5977AB82F5C0}"/>
                  </a:ext>
                </a:extLst>
              </p:cNvPr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843" name="Google Shape;4318;p72">
                  <a:extLst>
                    <a:ext uri="{FF2B5EF4-FFF2-40B4-BE49-F238E27FC236}">
                      <a16:creationId xmlns:a16="http://schemas.microsoft.com/office/drawing/2014/main" id="{E9DD30D3-2CF6-5602-5738-1855E9D9A664}"/>
                    </a:ext>
                  </a:extLst>
                </p:cNvPr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4319;p72">
                  <a:extLst>
                    <a:ext uri="{FF2B5EF4-FFF2-40B4-BE49-F238E27FC236}">
                      <a16:creationId xmlns:a16="http://schemas.microsoft.com/office/drawing/2014/main" id="{4B28F9FC-DB72-4623-0EE6-17D9B77E01CD}"/>
                    </a:ext>
                  </a:extLst>
                </p:cNvPr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2" name="Google Shape;4320;p72">
                <a:extLst>
                  <a:ext uri="{FF2B5EF4-FFF2-40B4-BE49-F238E27FC236}">
                    <a16:creationId xmlns:a16="http://schemas.microsoft.com/office/drawing/2014/main" id="{F1289C88-1CF2-5333-6FD7-B927807F000E}"/>
                  </a:ext>
                </a:extLst>
              </p:cNvPr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841" name="Google Shape;4321;p72">
                  <a:extLst>
                    <a:ext uri="{FF2B5EF4-FFF2-40B4-BE49-F238E27FC236}">
                      <a16:creationId xmlns:a16="http://schemas.microsoft.com/office/drawing/2014/main" id="{07FB7953-3A00-934D-9AD8-2DB7F3858A35}"/>
                    </a:ext>
                  </a:extLst>
                </p:cNvPr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4322;p72">
                  <a:extLst>
                    <a:ext uri="{FF2B5EF4-FFF2-40B4-BE49-F238E27FC236}">
                      <a16:creationId xmlns:a16="http://schemas.microsoft.com/office/drawing/2014/main" id="{56373F3B-DB14-950C-C254-AF417CD5509C}"/>
                    </a:ext>
                  </a:extLst>
                </p:cNvPr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3" name="Google Shape;4323;p72">
                <a:extLst>
                  <a:ext uri="{FF2B5EF4-FFF2-40B4-BE49-F238E27FC236}">
                    <a16:creationId xmlns:a16="http://schemas.microsoft.com/office/drawing/2014/main" id="{948DFFD3-C431-3256-F31C-C1DEC6F98E56}"/>
                  </a:ext>
                </a:extLst>
              </p:cNvPr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839" name="Google Shape;4324;p72">
                  <a:extLst>
                    <a:ext uri="{FF2B5EF4-FFF2-40B4-BE49-F238E27FC236}">
                      <a16:creationId xmlns:a16="http://schemas.microsoft.com/office/drawing/2014/main" id="{C17502F1-C41D-757A-BA63-F49E46DE1305}"/>
                    </a:ext>
                  </a:extLst>
                </p:cNvPr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4325;p72">
                  <a:extLst>
                    <a:ext uri="{FF2B5EF4-FFF2-40B4-BE49-F238E27FC236}">
                      <a16:creationId xmlns:a16="http://schemas.microsoft.com/office/drawing/2014/main" id="{6609C08E-50E1-771E-7E05-4BFD03794C95}"/>
                    </a:ext>
                  </a:extLst>
                </p:cNvPr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4326;p72">
                <a:extLst>
                  <a:ext uri="{FF2B5EF4-FFF2-40B4-BE49-F238E27FC236}">
                    <a16:creationId xmlns:a16="http://schemas.microsoft.com/office/drawing/2014/main" id="{CE480731-7117-CDE0-38BD-B9FB4B832276}"/>
                  </a:ext>
                </a:extLst>
              </p:cNvPr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837" name="Google Shape;4327;p72">
                  <a:extLst>
                    <a:ext uri="{FF2B5EF4-FFF2-40B4-BE49-F238E27FC236}">
                      <a16:creationId xmlns:a16="http://schemas.microsoft.com/office/drawing/2014/main" id="{8442FD7B-E017-EF72-777F-40BA0FA7C80B}"/>
                    </a:ext>
                  </a:extLst>
                </p:cNvPr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4328;p72">
                  <a:extLst>
                    <a:ext uri="{FF2B5EF4-FFF2-40B4-BE49-F238E27FC236}">
                      <a16:creationId xmlns:a16="http://schemas.microsoft.com/office/drawing/2014/main" id="{82450055-DEC2-3848-B30B-E25720002829}"/>
                    </a:ext>
                  </a:extLst>
                </p:cNvPr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5" name="Google Shape;4329;p72">
                <a:extLst>
                  <a:ext uri="{FF2B5EF4-FFF2-40B4-BE49-F238E27FC236}">
                    <a16:creationId xmlns:a16="http://schemas.microsoft.com/office/drawing/2014/main" id="{159134E1-1AA0-F05F-F694-DC502874A708}"/>
                  </a:ext>
                </a:extLst>
              </p:cNvPr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835" name="Google Shape;4330;p72">
                  <a:extLst>
                    <a:ext uri="{FF2B5EF4-FFF2-40B4-BE49-F238E27FC236}">
                      <a16:creationId xmlns:a16="http://schemas.microsoft.com/office/drawing/2014/main" id="{73CAD0EE-0840-C14B-6C7D-5BA0E16C265F}"/>
                    </a:ext>
                  </a:extLst>
                </p:cNvPr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4331;p72">
                  <a:extLst>
                    <a:ext uri="{FF2B5EF4-FFF2-40B4-BE49-F238E27FC236}">
                      <a16:creationId xmlns:a16="http://schemas.microsoft.com/office/drawing/2014/main" id="{1B28F8A3-4D10-D126-BF01-20657A2DC042}"/>
                    </a:ext>
                  </a:extLst>
                </p:cNvPr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6" name="Google Shape;4332;p72">
                <a:extLst>
                  <a:ext uri="{FF2B5EF4-FFF2-40B4-BE49-F238E27FC236}">
                    <a16:creationId xmlns:a16="http://schemas.microsoft.com/office/drawing/2014/main" id="{36493D90-05BF-E55B-730F-44289516CD77}"/>
                  </a:ext>
                </a:extLst>
              </p:cNvPr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833" name="Google Shape;4333;p72">
                  <a:extLst>
                    <a:ext uri="{FF2B5EF4-FFF2-40B4-BE49-F238E27FC236}">
                      <a16:creationId xmlns:a16="http://schemas.microsoft.com/office/drawing/2014/main" id="{BC75481B-CDE2-1838-06B5-3078B2CEA178}"/>
                    </a:ext>
                  </a:extLst>
                </p:cNvPr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4334;p72">
                  <a:extLst>
                    <a:ext uri="{FF2B5EF4-FFF2-40B4-BE49-F238E27FC236}">
                      <a16:creationId xmlns:a16="http://schemas.microsoft.com/office/drawing/2014/main" id="{4B1EB251-1B94-046B-B454-545411BE8532}"/>
                    </a:ext>
                  </a:extLst>
                </p:cNvPr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7" name="Google Shape;4335;p72">
                <a:extLst>
                  <a:ext uri="{FF2B5EF4-FFF2-40B4-BE49-F238E27FC236}">
                    <a16:creationId xmlns:a16="http://schemas.microsoft.com/office/drawing/2014/main" id="{DFB6A69A-C392-D3CA-7986-CB95274CDFEA}"/>
                  </a:ext>
                </a:extLst>
              </p:cNvPr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831" name="Google Shape;4336;p72">
                  <a:extLst>
                    <a:ext uri="{FF2B5EF4-FFF2-40B4-BE49-F238E27FC236}">
                      <a16:creationId xmlns:a16="http://schemas.microsoft.com/office/drawing/2014/main" id="{56108976-203D-794F-07C0-DA81E6BD4CEB}"/>
                    </a:ext>
                  </a:extLst>
                </p:cNvPr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4337;p72">
                  <a:extLst>
                    <a:ext uri="{FF2B5EF4-FFF2-40B4-BE49-F238E27FC236}">
                      <a16:creationId xmlns:a16="http://schemas.microsoft.com/office/drawing/2014/main" id="{2286C67D-C371-34DF-4D0C-A1F6CAA06D53}"/>
                    </a:ext>
                  </a:extLst>
                </p:cNvPr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8" name="Google Shape;4338;p72">
                <a:extLst>
                  <a:ext uri="{FF2B5EF4-FFF2-40B4-BE49-F238E27FC236}">
                    <a16:creationId xmlns:a16="http://schemas.microsoft.com/office/drawing/2014/main" id="{6113F7E9-A74D-0427-FBB1-2BBDD80CD88F}"/>
                  </a:ext>
                </a:extLst>
              </p:cNvPr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829" name="Google Shape;4339;p72">
                  <a:extLst>
                    <a:ext uri="{FF2B5EF4-FFF2-40B4-BE49-F238E27FC236}">
                      <a16:creationId xmlns:a16="http://schemas.microsoft.com/office/drawing/2014/main" id="{53124B5A-2CBD-08BC-8295-61F20A4BE5D4}"/>
                    </a:ext>
                  </a:extLst>
                </p:cNvPr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4340;p72">
                  <a:extLst>
                    <a:ext uri="{FF2B5EF4-FFF2-40B4-BE49-F238E27FC236}">
                      <a16:creationId xmlns:a16="http://schemas.microsoft.com/office/drawing/2014/main" id="{015A3C77-C4B5-A354-62D5-48AC28969FB5}"/>
                    </a:ext>
                  </a:extLst>
                </p:cNvPr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03.</a:t>
            </a:r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02.</a:t>
            </a:r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01.</a:t>
            </a:r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04.</a:t>
            </a:r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Equipe</a:t>
            </a:r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Apresentação da equipe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</a:t>
            </a:r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Cronograma do projeto</a:t>
            </a:r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Precificador de diárias para Airbnb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Desafios</a:t>
            </a:r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Conhecimentos e aprendizados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EQUIPE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1"/>
          <p:cNvSpPr txBox="1">
            <a:spLocks noGrp="1"/>
          </p:cNvSpPr>
          <p:nvPr>
            <p:ph type="subTitle" idx="1"/>
          </p:nvPr>
        </p:nvSpPr>
        <p:spPr>
          <a:xfrm>
            <a:off x="3800024" y="356849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Pickersgill</a:t>
            </a:r>
            <a:endParaRPr dirty="0"/>
          </a:p>
        </p:txBody>
      </p:sp>
      <p:sp>
        <p:nvSpPr>
          <p:cNvPr id="1052" name="Google Shape;1052;p61"/>
          <p:cNvSpPr txBox="1">
            <a:spLocks noGrp="1"/>
          </p:cNvSpPr>
          <p:nvPr>
            <p:ph type="subTitle" idx="2"/>
          </p:nvPr>
        </p:nvSpPr>
        <p:spPr>
          <a:xfrm>
            <a:off x="6152064" y="2039883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Motta</a:t>
            </a:r>
            <a:endParaRPr dirty="0"/>
          </a:p>
        </p:txBody>
      </p:sp>
      <p:sp>
        <p:nvSpPr>
          <p:cNvPr id="1053" name="Google Shape;1053;p61"/>
          <p:cNvSpPr txBox="1">
            <a:spLocks noGrp="1"/>
          </p:cNvSpPr>
          <p:nvPr>
            <p:ph type="subTitle" idx="3"/>
          </p:nvPr>
        </p:nvSpPr>
        <p:spPr>
          <a:xfrm>
            <a:off x="3800024" y="3979840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Manager</a:t>
            </a:r>
            <a:endParaRPr dirty="0"/>
          </a:p>
        </p:txBody>
      </p:sp>
      <p:sp>
        <p:nvSpPr>
          <p:cNvPr id="1054" name="Google Shape;1054;p61"/>
          <p:cNvSpPr txBox="1">
            <a:spLocks noGrp="1"/>
          </p:cNvSpPr>
          <p:nvPr>
            <p:ph type="subTitle" idx="4"/>
          </p:nvPr>
        </p:nvSpPr>
        <p:spPr>
          <a:xfrm>
            <a:off x="6152064" y="2455533"/>
            <a:ext cx="2907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Webscrapping</a:t>
            </a:r>
            <a:r>
              <a:rPr lang="en" dirty="0"/>
              <a:t> &amp; Web App</a:t>
            </a:r>
            <a:endParaRPr dirty="0"/>
          </a:p>
        </p:txBody>
      </p:sp>
      <p:sp>
        <p:nvSpPr>
          <p:cNvPr id="1055" name="Google Shape;1055;p6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ATRIBUIÇÕES</a:t>
            </a:r>
          </a:p>
        </p:txBody>
      </p:sp>
      <p:sp>
        <p:nvSpPr>
          <p:cNvPr id="3" name="Elipse 16">
            <a:extLst>
              <a:ext uri="{FF2B5EF4-FFF2-40B4-BE49-F238E27FC236}">
                <a16:creationId xmlns:a16="http://schemas.microsoft.com/office/drawing/2014/main" id="{7E8CE76B-6BCE-1020-25A7-360AC6CB14DD}"/>
              </a:ext>
            </a:extLst>
          </p:cNvPr>
          <p:cNvSpPr/>
          <p:nvPr/>
        </p:nvSpPr>
        <p:spPr>
          <a:xfrm>
            <a:off x="4857750" y="2003283"/>
            <a:ext cx="1273477" cy="124815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21">
            <a:extLst>
              <a:ext uri="{FF2B5EF4-FFF2-40B4-BE49-F238E27FC236}">
                <a16:creationId xmlns:a16="http://schemas.microsoft.com/office/drawing/2014/main" id="{EAD20871-F3F6-E3CE-6ABC-91A9E10909D1}"/>
              </a:ext>
            </a:extLst>
          </p:cNvPr>
          <p:cNvSpPr/>
          <p:nvPr/>
        </p:nvSpPr>
        <p:spPr>
          <a:xfrm>
            <a:off x="2524611" y="3527973"/>
            <a:ext cx="1275413" cy="125004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Elipse 24">
            <a:extLst>
              <a:ext uri="{FF2B5EF4-FFF2-40B4-BE49-F238E27FC236}">
                <a16:creationId xmlns:a16="http://schemas.microsoft.com/office/drawing/2014/main" id="{152AAAD2-51E0-3D4A-8A03-98B70C2628E6}"/>
              </a:ext>
            </a:extLst>
          </p:cNvPr>
          <p:cNvSpPr/>
          <p:nvPr/>
        </p:nvSpPr>
        <p:spPr>
          <a:xfrm>
            <a:off x="984250" y="1424762"/>
            <a:ext cx="1273477" cy="127347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Google Shape;1051;p61">
            <a:extLst>
              <a:ext uri="{FF2B5EF4-FFF2-40B4-BE49-F238E27FC236}">
                <a16:creationId xmlns:a16="http://schemas.microsoft.com/office/drawing/2014/main" id="{F6F56586-D12F-839E-1251-72076326D269}"/>
              </a:ext>
            </a:extLst>
          </p:cNvPr>
          <p:cNvSpPr txBox="1">
            <a:spLocks/>
          </p:cNvSpPr>
          <p:nvPr/>
        </p:nvSpPr>
        <p:spPr>
          <a:xfrm>
            <a:off x="2257727" y="1456738"/>
            <a:ext cx="2663523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ighteous"/>
              <a:buNone/>
              <a:defRPr sz="2500" b="0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dirty="0"/>
              <a:t>Igor Vieira</a:t>
            </a:r>
          </a:p>
        </p:txBody>
      </p:sp>
      <p:sp>
        <p:nvSpPr>
          <p:cNvPr id="7" name="Google Shape;1053;p61">
            <a:extLst>
              <a:ext uri="{FF2B5EF4-FFF2-40B4-BE49-F238E27FC236}">
                <a16:creationId xmlns:a16="http://schemas.microsoft.com/office/drawing/2014/main" id="{83CB64FF-25B8-A81D-937D-AE4C24CF2CFA}"/>
              </a:ext>
            </a:extLst>
          </p:cNvPr>
          <p:cNvSpPr txBox="1">
            <a:spLocks/>
          </p:cNvSpPr>
          <p:nvPr/>
        </p:nvSpPr>
        <p:spPr>
          <a:xfrm>
            <a:off x="2257727" y="1872388"/>
            <a:ext cx="2663523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pt-BR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453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PROJETO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207887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/>
          <p:cNvPicPr preferRelativeResize="0"/>
          <p:nvPr/>
        </p:nvPicPr>
        <p:blipFill rotWithShape="1">
          <a:blip r:embed="rId3">
            <a:alphaModFix/>
          </a:blip>
          <a:srcRect l="27384" r="29327" b="16022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6" name="Google Shape;636;p45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</a:t>
            </a:r>
          </a:p>
        </p:txBody>
      </p:sp>
      <p:sp>
        <p:nvSpPr>
          <p:cNvPr id="637" name="Google Shape;637;p45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Donos de imóveis listados no Airbnb costumam encontrar dificuldade em definir o preço </a:t>
            </a:r>
            <a:r>
              <a:rPr lang="pt-BR" u="sng"/>
              <a:t>ideal</a:t>
            </a:r>
            <a:r>
              <a:rPr lang="pt-BR"/>
              <a:t> da diária.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38" name="Google Shape;638;p45"/>
          <p:cNvSpPr/>
          <p:nvPr/>
        </p:nvSpPr>
        <p:spPr>
          <a:xfrm rot="10800000">
            <a:off x="4856488" y="34306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4856488" y="3169600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644" name="Google Shape;644;p45"/>
          <p:cNvSpPr/>
          <p:nvPr/>
        </p:nvSpPr>
        <p:spPr>
          <a:xfrm>
            <a:off x="8403360" y="164537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5" name="Google Shape;645;p45"/>
          <p:cNvSpPr/>
          <p:nvPr/>
        </p:nvSpPr>
        <p:spPr>
          <a:xfrm>
            <a:off x="7662362" y="164537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6" name="Google Shape;646;p45"/>
          <p:cNvSpPr/>
          <p:nvPr/>
        </p:nvSpPr>
        <p:spPr>
          <a:xfrm>
            <a:off x="7662362" y="1645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7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8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49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650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PRECIN’B</a:t>
            </a:r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95500" y="2600725"/>
            <a:ext cx="4953000" cy="12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EFC"/>
                </a:solidFill>
              </a:rPr>
              <a:t>Nosso objetivo é entregar um Web App capaz de precificar o valor da diária do imóvel para a plataforma do Airbnb. Baseado em suas características específicas e utilizando técnicas de Machine Learning.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ETAPAS</a:t>
            </a: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sp>
        <p:nvSpPr>
          <p:cNvPr id="566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5195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CRISP-DM</a:t>
            </a:r>
          </a:p>
        </p:txBody>
      </p:sp>
      <p:pic>
        <p:nvPicPr>
          <p:cNvPr id="2" name="Picture 2" descr="upload.wikimedia.org/wikipedia/commons/b/b9/CRI...">
            <a:extLst>
              <a:ext uri="{FF2B5EF4-FFF2-40B4-BE49-F238E27FC236}">
                <a16:creationId xmlns:a16="http://schemas.microsoft.com/office/drawing/2014/main" id="{50974C8C-FF24-E84A-3809-B745D1F1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93" b="99488" l="2509" r="99487">
                        <a14:foregroundMark x1="58187" y1="19009" x2="74373" y2="22725"/>
                        <a14:foregroundMark x1="72161" y1="39015" x2="89210" y2="43592"/>
                        <a14:foregroundMark x1="71163" y1="56920" x2="88346" y2="62951"/>
                        <a14:foregroundMark x1="40113" y1="76656" x2="57810" y2="81368"/>
                        <a14:foregroundMark x1="9334" y1="47658" x2="25519" y2="52719"/>
                        <a14:foregroundMark x1="25519" y1="52719" x2="25519" y2="52719"/>
                        <a14:foregroundMark x1="48044" y1="43592" x2="50742" y2="58401"/>
                        <a14:foregroundMark x1="36283" y1="5197" x2="39250" y2="4200"/>
                        <a14:foregroundMark x1="43216" y1="3204" x2="52549" y2="2719"/>
                        <a14:foregroundMark x1="71359" y1="8711" x2="75371" y2="9989"/>
                        <a14:foregroundMark x1="68785" y1="7891" x2="70588" y2="8465"/>
                        <a14:foregroundMark x1="52549" y1="2719" x2="56191" y2="3879"/>
                        <a14:foregroundMark x1="94038" y1="33333" x2="97141" y2="46904"/>
                        <a14:foregroundMark x1="47482" y1="96429" x2="44079" y2="96661"/>
                        <a14:foregroundMark x1="53022" y1="96052" x2="49956" y2="96261"/>
                        <a14:foregroundMark x1="62261" y1="95423" x2="58238" y2="95697"/>
                        <a14:foregroundMark x1="2509" y1="55197" x2="3129" y2="38772"/>
                        <a14:foregroundMark x1="63742" y1="52151" x2="63987" y2="49946"/>
                        <a14:foregroundMark x1="63987" y1="49946" x2="63259" y2="45800"/>
                        <a14:foregroundMark x1="48530" y1="19494" x2="52738" y2="19763"/>
                        <a14:foregroundMark x1="46561" y1="22833" x2="50634" y2="22833"/>
                        <a14:foregroundMark x1="24278" y1="18148" x2="38387" y2="23586"/>
                        <a14:foregroundMark x1="38387" y1="23586" x2="38387" y2="23586"/>
                        <a14:foregroundMark x1="78095" y1="47765" x2="77961" y2="51858"/>
                        <a14:foregroundMark x1="80442" y1="51117" x2="80442" y2="52342"/>
                        <a14:foregroundMark x1="70677" y1="74933" x2="75128" y2="69763"/>
                        <a14:foregroundMark x1="20583" y1="65186" x2="25034" y2="71244"/>
                        <a14:foregroundMark x1="77232" y1="32849" x2="75371" y2="29375"/>
                        <a14:foregroundMark x1="50958" y1="58374" x2="54923" y2="57566"/>
                        <a14:foregroundMark x1="51335" y1="58562" x2="55058" y2="58131"/>
                        <a14:foregroundMark x1="23253" y1="24852" x2="33477" y2="24529"/>
                        <a14:foregroundMark x1="33477" y1="24529" x2="36337" y2="24663"/>
                        <a14:foregroundMark x1="22957" y1="17313" x2="36067" y2="17151"/>
                        <a14:foregroundMark x1="36067" y1="17151" x2="41327" y2="17663"/>
                        <a14:foregroundMark x1="38252" y1="17071" x2="42676" y2="17071"/>
                        <a14:foregroundMark x1="21770" y1="25121" x2="35554" y2="24637"/>
                        <a14:foregroundMark x1="35554" y1="24637" x2="41759" y2="25229"/>
                        <a14:foregroundMark x1="99137" y1="47469" x2="99487" y2="47469"/>
                        <a14:backgroundMark x1="61020" y1="5547" x2="64850" y2="7539"/>
                        <a14:backgroundMark x1="62368" y1="6543" x2="68573" y2="9020"/>
                        <a14:backgroundMark x1="59779" y1="5547" x2="63879" y2="6543"/>
                        <a14:backgroundMark x1="63987" y1="6677" x2="67953" y2="8024"/>
                        <a14:backgroundMark x1="67575" y1="8266" x2="69679" y2="8401"/>
                        <a14:backgroundMark x1="57567" y1="4577" x2="59293" y2="5439"/>
                        <a14:backgroundMark x1="67710" y1="7404" x2="70542" y2="8508"/>
                        <a14:backgroundMark x1="56811" y1="4685" x2="60022" y2="5197"/>
                        <a14:backgroundMark x1="48665" y1="21594" x2="50499" y2="21594"/>
                        <a14:backgroundMark x1="79687" y1="51239" x2="79822" y2="49246"/>
                        <a14:backgroundMark x1="62503" y1="58508" x2="63124" y2="52719"/>
                        <a14:backgroundMark x1="79957" y1="51265" x2="80092" y2="49650"/>
                        <a14:backgroundMark x1="80227" y1="49785" x2="79957" y2="51023"/>
                        <a14:backgroundMark x1="79957" y1="51508" x2="80092" y2="49408"/>
                        <a14:backgroundMark x1="80092" y1="50646" x2="80092" y2="50646"/>
                        <a14:backgroundMark x1="79957" y1="49650" x2="80227" y2="49408"/>
                        <a14:backgroundMark x1="62368" y1="59908" x2="63475" y2="51616"/>
                        <a14:backgroundMark x1="63124" y1="55708" x2="63124" y2="56462"/>
                        <a14:backgroundMark x1="62746" y1="56947" x2="62746" y2="58428"/>
                        <a14:backgroundMark x1="51093" y1="99865" x2="51821" y2="99865"/>
                        <a14:backgroundMark x1="63475" y1="52127" x2="62800" y2="59558"/>
                        <a14:backgroundMark x1="80092" y1="49031" x2="80281" y2="51131"/>
                        <a14:backgroundMark x1="53143" y1="95854" x2="58403" y2="95423"/>
                        <a14:backgroundMark x1="47613" y1="96230" x2="49906" y2="96338"/>
                        <a14:backgroundMark x1="56056" y1="4066" x2="58160" y2="4443"/>
                        <a14:backgroundMark x1="67764" y1="7997" x2="69733" y2="8831"/>
                        <a14:backgroundMark x1="67764" y1="8158" x2="68465" y2="8320"/>
                        <a14:backgroundMark x1="68546" y1="8320" x2="69976" y2="8831"/>
                        <a14:backgroundMark x1="70326" y1="8751" x2="71001" y2="91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99" y="1177550"/>
            <a:ext cx="3733802" cy="374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18;p72">
            <a:extLst>
              <a:ext uri="{FF2B5EF4-FFF2-40B4-BE49-F238E27FC236}">
                <a16:creationId xmlns:a16="http://schemas.microsoft.com/office/drawing/2014/main" id="{0AE89A51-0478-7B44-B75C-5E5CC627542F}"/>
              </a:ext>
            </a:extLst>
          </p:cNvPr>
          <p:cNvSpPr/>
          <p:nvPr/>
        </p:nvSpPr>
        <p:spPr>
          <a:xfrm flipH="1">
            <a:off x="5821172" y="2124681"/>
            <a:ext cx="338327" cy="49787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AA4834-F329-2DD8-03AE-7F54180D5515}"/>
              </a:ext>
            </a:extLst>
          </p:cNvPr>
          <p:cNvSpPr txBox="1"/>
          <p:nvPr/>
        </p:nvSpPr>
        <p:spPr>
          <a:xfrm>
            <a:off x="4325778" y="3390900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273</Words>
  <Application>Microsoft Macintosh PowerPoint</Application>
  <PresentationFormat>Apresentação na tela (16:9)</PresentationFormat>
  <Paragraphs>71</Paragraphs>
  <Slides>15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Righteous</vt:lpstr>
      <vt:lpstr>Bebas Neue</vt:lpstr>
      <vt:lpstr>Arial</vt:lpstr>
      <vt:lpstr>Spartan</vt:lpstr>
      <vt:lpstr>Century</vt:lpstr>
      <vt:lpstr>Söhne</vt:lpstr>
      <vt:lpstr>Data Science Company Profile by Slidesgo</vt:lpstr>
      <vt:lpstr>Precin’b Precificador Airbnb</vt:lpstr>
      <vt:lpstr>03.</vt:lpstr>
      <vt:lpstr>EQUIPE</vt:lpstr>
      <vt:lpstr>ATRIBUIÇÕES</vt:lpstr>
      <vt:lpstr>PROJETO</vt:lpstr>
      <vt:lpstr>PROBLEMA</vt:lpstr>
      <vt:lpstr>PRECIN’B</vt:lpstr>
      <vt:lpstr>ETAPAS</vt:lpstr>
      <vt:lpstr>CRISP-DM</vt:lpstr>
      <vt:lpstr>01</vt:lpstr>
      <vt:lpstr>MACHINE LEARNING</vt:lpstr>
      <vt:lpstr>DESAFIOS</vt:lpstr>
      <vt:lpstr>QUEBRA-CABEÇAS</vt:lpstr>
      <vt:lpstr>REFERÊNCIAS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Precin’b Precificador Airbnb</dc:title>
  <cp:lastModifiedBy>Bruno Motta</cp:lastModifiedBy>
  <cp:revision>6</cp:revision>
  <dcterms:modified xsi:type="dcterms:W3CDTF">2023-04-14T15:59:16Z</dcterms:modified>
</cp:coreProperties>
</file>